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537" r:id="rId4"/>
    <p:sldId id="538"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7"/>
            <p14:sldId id="53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97" autoAdjust="0"/>
  </p:normalViewPr>
  <p:slideViewPr>
    <p:cSldViewPr snapToGrid="0" snapToObjects="1">
      <p:cViewPr varScale="1">
        <p:scale>
          <a:sx n="149" d="100"/>
          <a:sy n="149" d="100"/>
        </p:scale>
        <p:origin x="2112" y="9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ea typeface="+mj-lt"/>
                <a:cs typeface="+mj-lt"/>
              </a:rPr>
              <a:t>Face coverings</a:t>
            </a:r>
          </a:p>
          <a:p>
            <a:pPr marL="457200" indent="-457200">
              <a:buFont typeface="Arial" panose="020B0604020202020204" pitchFamily="34" charset="0"/>
              <a:buChar char="•"/>
            </a:pPr>
            <a:r>
              <a:rPr lang="en-GB" sz="2200">
                <a:latin typeface="+mn-lt"/>
                <a:ea typeface="Calibri" panose="020F0502020204030204" pitchFamily="34" charset="0"/>
                <a:cs typeface="Times New Roman"/>
              </a:rPr>
              <a:t>You are expected to wear a face covering </a:t>
            </a:r>
            <a:endParaRPr lang="en-GB" sz="2200"/>
          </a:p>
          <a:p>
            <a:pPr marL="457200" indent="-457200">
              <a:buFont typeface="Arial" panose="020B0604020202020204" pitchFamily="34" charset="0"/>
              <a:buChar char="•"/>
            </a:pPr>
            <a:r>
              <a:rPr lang="en-US" sz="2200">
                <a:ea typeface="+mj-lt"/>
                <a:cs typeface="+mj-lt"/>
              </a:rPr>
              <a:t>Tutors will deliver their workshop 2 meters distance from you </a:t>
            </a:r>
          </a:p>
          <a:p>
            <a:endParaRPr lang="en-US" sz="2200" u="sng">
              <a:latin typeface="+mn-lt"/>
              <a:ea typeface="+mj-lt"/>
              <a:cs typeface="+mj-lt"/>
            </a:endParaRPr>
          </a:p>
          <a:p>
            <a:r>
              <a:rPr lang="en-US" sz="2200" u="sng">
                <a:latin typeface="+mn-lt"/>
                <a:ea typeface="+mj-lt"/>
                <a:cs typeface="+mj-lt"/>
              </a:rPr>
              <a:t>Hygiene</a:t>
            </a:r>
            <a:endParaRPr lang="en-GB" sz="2200" u="sng">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t>Where hand </a:t>
            </a:r>
            <a:r>
              <a:rPr lang="en-US" sz="2200" err="1"/>
              <a:t>sanitiser</a:t>
            </a:r>
            <a:r>
              <a:rPr lang="en-US" sz="2200"/>
              <a:t> is available, please use it</a:t>
            </a:r>
          </a:p>
          <a:p>
            <a:pPr marL="457200" indent="-457200">
              <a:buFont typeface="Arial" panose="020B0604020202020204" pitchFamily="34" charset="0"/>
              <a:buChar char="•"/>
            </a:pPr>
            <a:r>
              <a:rPr lang="en-US" sz="2200"/>
              <a:t>Please wipe down any communal/shared course materials/equipment </a:t>
            </a:r>
          </a:p>
          <a:p>
            <a:pPr marL="457200" indent="-457200">
              <a:buFont typeface="Arial" panose="020B0604020202020204" pitchFamily="34" charset="0"/>
              <a:buChar char="•"/>
            </a:pPr>
            <a:endParaRPr lang="en-US" sz="2400"/>
          </a:p>
        </p:txBody>
      </p:sp>
    </p:spTree>
    <p:extLst>
      <p:ext uri="{BB962C8B-B14F-4D97-AF65-F5344CB8AC3E}">
        <p14:creationId xmlns:p14="http://schemas.microsoft.com/office/powerpoint/2010/main" val="235996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a:t>For the purpose of contact tracing</a:t>
            </a:r>
            <a:endParaRPr lang="en-US" sz="2200"/>
          </a:p>
          <a:p>
            <a:endParaRPr lang="en-US" sz="2200"/>
          </a:p>
          <a:p>
            <a:r>
              <a:rPr lang="en-US" sz="2200"/>
              <a:t>For our standard workshops:</a:t>
            </a:r>
          </a:p>
          <a:p>
            <a:pPr marL="342900" indent="-342900">
              <a:buFont typeface="Arial" panose="020B0604020202020204" pitchFamily="34" charset="0"/>
              <a:buChar char="•"/>
            </a:pPr>
            <a:r>
              <a:rPr lang="en-US" sz="2200"/>
              <a:t>We will provide the CCT Hub with the complete list of attendees at this workshop</a:t>
            </a:r>
          </a:p>
          <a:p>
            <a:endParaRPr lang="en-US" sz="2200"/>
          </a:p>
          <a:p>
            <a:r>
              <a:rPr lang="en-US" sz="2200"/>
              <a:t>Where our workshops are held in lecture theatres:</a:t>
            </a:r>
          </a:p>
          <a:p>
            <a:pPr marL="342900" indent="-342900">
              <a:buFont typeface="Arial" panose="020B0604020202020204" pitchFamily="34" charset="0"/>
              <a:buChar char="•"/>
            </a:pPr>
            <a:r>
              <a:rPr lang="en-US" sz="2200"/>
              <a:t>You should keep a record of colleagues that you are sat in close contact with (within 2 meters)</a:t>
            </a:r>
          </a:p>
          <a:p>
            <a:endParaRPr lang="en-US"/>
          </a:p>
        </p:txBody>
      </p:sp>
    </p:spTree>
    <p:extLst>
      <p:ext uri="{BB962C8B-B14F-4D97-AF65-F5344CB8AC3E}">
        <p14:creationId xmlns:p14="http://schemas.microsoft.com/office/powerpoint/2010/main" val="392997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74595</TotalTime>
  <Words>7328</Words>
  <Application>Microsoft Office PowerPoint</Application>
  <PresentationFormat>On-screen Show (4:3)</PresentationFormat>
  <Paragraphs>435</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552</cp:revision>
  <cp:lastPrinted>2017-04-21T16:42:54Z</cp:lastPrinted>
  <dcterms:created xsi:type="dcterms:W3CDTF">2014-10-29T16:03:49Z</dcterms:created>
  <dcterms:modified xsi:type="dcterms:W3CDTF">2022-03-08T15:48:19Z</dcterms:modified>
</cp:coreProperties>
</file>