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19" r:id="rId22"/>
    <p:sldId id="520" r:id="rId23"/>
    <p:sldId id="521" r:id="rId24"/>
    <p:sldId id="329" r:id="rId25"/>
    <p:sldId id="280" r:id="rId2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19"/>
            <p14:sldId id="520"/>
            <p14:sldId id="52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152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35940</TotalTime>
  <Words>1468</Words>
  <Application>Microsoft Office PowerPoint</Application>
  <PresentationFormat>On-screen Show (4:3)</PresentationFormat>
  <Paragraphs>195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Running Python Files From the Command Line</vt:lpstr>
      <vt:lpstr>__name__</vt:lpstr>
      <vt:lpstr>Running Python within an IDE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442</cp:revision>
  <cp:lastPrinted>2017-04-21T16:42:54Z</cp:lastPrinted>
  <dcterms:created xsi:type="dcterms:W3CDTF">2014-10-29T16:03:49Z</dcterms:created>
  <dcterms:modified xsi:type="dcterms:W3CDTF">2021-10-21T09:27:47Z</dcterms:modified>
</cp:coreProperties>
</file>