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64" r:id="rId2"/>
    <p:sldId id="504" r:id="rId3"/>
    <p:sldId id="267" r:id="rId4"/>
    <p:sldId id="538" r:id="rId5"/>
    <p:sldId id="330" r:id="rId6"/>
    <p:sldId id="332" r:id="rId7"/>
    <p:sldId id="331" r:id="rId8"/>
    <p:sldId id="505" r:id="rId9"/>
    <p:sldId id="506" r:id="rId10"/>
    <p:sldId id="508" r:id="rId11"/>
    <p:sldId id="509" r:id="rId12"/>
    <p:sldId id="510" r:id="rId13"/>
    <p:sldId id="511" r:id="rId14"/>
    <p:sldId id="512" r:id="rId15"/>
    <p:sldId id="513" r:id="rId16"/>
    <p:sldId id="539" r:id="rId17"/>
    <p:sldId id="518" r:id="rId18"/>
    <p:sldId id="516" r:id="rId19"/>
    <p:sldId id="522" r:id="rId20"/>
    <p:sldId id="521" r:id="rId21"/>
    <p:sldId id="519" r:id="rId22"/>
    <p:sldId id="520" r:id="rId23"/>
    <p:sldId id="523" r:id="rId24"/>
    <p:sldId id="525" r:id="rId25"/>
    <p:sldId id="524" r:id="rId26"/>
    <p:sldId id="526" r:id="rId27"/>
    <p:sldId id="527" r:id="rId28"/>
    <p:sldId id="528" r:id="rId29"/>
    <p:sldId id="529" r:id="rId30"/>
    <p:sldId id="536" r:id="rId31"/>
    <p:sldId id="537" r:id="rId32"/>
    <p:sldId id="532" r:id="rId33"/>
    <p:sldId id="533" r:id="rId34"/>
    <p:sldId id="335" r:id="rId35"/>
    <p:sldId id="280" r:id="rId36"/>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538"/>
            <p14:sldId id="330"/>
            <p14:sldId id="332"/>
            <p14:sldId id="331"/>
            <p14:sldId id="505"/>
            <p14:sldId id="506"/>
            <p14:sldId id="508"/>
            <p14:sldId id="509"/>
            <p14:sldId id="510"/>
            <p14:sldId id="511"/>
            <p14:sldId id="512"/>
            <p14:sldId id="513"/>
            <p14:sldId id="539"/>
            <p14:sldId id="518"/>
            <p14:sldId id="516"/>
            <p14:sldId id="522"/>
            <p14:sldId id="521"/>
            <p14:sldId id="519"/>
            <p14:sldId id="520"/>
            <p14:sldId id="523"/>
            <p14:sldId id="525"/>
            <p14:sldId id="524"/>
            <p14:sldId id="526"/>
            <p14:sldId id="527"/>
            <p14:sldId id="528"/>
            <p14:sldId id="529"/>
            <p14:sldId id="536"/>
            <p14:sldId id="537"/>
            <p14:sldId id="532"/>
            <p14:sldId id="533"/>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70979" autoAdjust="0"/>
  </p:normalViewPr>
  <p:slideViewPr>
    <p:cSldViewPr snapToGrid="0" snapToObjects="1">
      <p:cViewPr varScale="1">
        <p:scale>
          <a:sx n="114" d="100"/>
          <a:sy n="114" d="100"/>
        </p:scale>
        <p:origin x="3180" y="84"/>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88B6A4EC-AF02-433B-BE2C-E852FB09416B}"/>
    <pc:docChg chg="undo custSel modSld">
      <pc:chgData name="Cooling, Chris" userId="6dcf99c9-2ba5-410a-8445-0893a3d1421f" providerId="ADAL" clId="{88B6A4EC-AF02-433B-BE2C-E852FB09416B}" dt="2023-02-24T15:58:31.523" v="112" actId="20577"/>
      <pc:docMkLst>
        <pc:docMk/>
      </pc:docMkLst>
      <pc:sldChg chg="modSp mod">
        <pc:chgData name="Cooling, Chris" userId="6dcf99c9-2ba5-410a-8445-0893a3d1421f" providerId="ADAL" clId="{88B6A4EC-AF02-433B-BE2C-E852FB09416B}" dt="2023-02-24T15:58:31.523" v="112" actId="20577"/>
        <pc:sldMkLst>
          <pc:docMk/>
          <pc:sldMk cId="3686223621" sldId="504"/>
        </pc:sldMkLst>
        <pc:spChg chg="mod">
          <ac:chgData name="Cooling, Chris" userId="6dcf99c9-2ba5-410a-8445-0893a3d1421f" providerId="ADAL" clId="{88B6A4EC-AF02-433B-BE2C-E852FB09416B}" dt="2023-02-24T15:58:31.523" v="112" actId="20577"/>
          <ac:spMkLst>
            <pc:docMk/>
            <pc:sldMk cId="3686223621" sldId="504"/>
            <ac:spMk id="2" creationId="{00000000-0000-0000-0000-000000000000}"/>
          </ac:spMkLst>
        </pc:spChg>
      </pc:sldChg>
    </pc:docChg>
  </pc:docChgLst>
  <pc:docChgLst>
    <pc:chgData name="Cooling, Chris" userId="6dcf99c9-2ba5-410a-8445-0893a3d1421f" providerId="ADAL" clId="{4440ED2F-DE62-4A3D-8A94-DBE47407940D}"/>
    <pc:docChg chg="modSld">
      <pc:chgData name="Cooling, Chris" userId="6dcf99c9-2ba5-410a-8445-0893a3d1421f" providerId="ADAL" clId="{4440ED2F-DE62-4A3D-8A94-DBE47407940D}" dt="2023-11-03T15:56:56.839" v="0"/>
      <pc:docMkLst>
        <pc:docMk/>
      </pc:docMkLst>
      <pc:sldChg chg="modSp mod">
        <pc:chgData name="Cooling, Chris" userId="6dcf99c9-2ba5-410a-8445-0893a3d1421f" providerId="ADAL" clId="{4440ED2F-DE62-4A3D-8A94-DBE47407940D}" dt="2023-11-03T15:56:56.839" v="0"/>
        <pc:sldMkLst>
          <pc:docMk/>
          <pc:sldMk cId="466020703" sldId="335"/>
        </pc:sldMkLst>
        <pc:spChg chg="mod">
          <ac:chgData name="Cooling, Chris" userId="6dcf99c9-2ba5-410a-8445-0893a3d1421f" providerId="ADAL" clId="{4440ED2F-DE62-4A3D-8A94-DBE47407940D}" dt="2023-11-03T15:56:56.839" v="0"/>
          <ac:spMkLst>
            <pc:docMk/>
            <pc:sldMk cId="466020703" sldId="335"/>
            <ac:spMk id="3" creationId="{00000000-0000-0000-0000-000000000000}"/>
          </ac:spMkLst>
        </pc:spChg>
      </pc:sldChg>
    </pc:docChg>
  </pc:docChgLst>
  <pc:docChgLst>
    <pc:chgData name="Cooling, Chris" userId="6dcf99c9-2ba5-410a-8445-0893a3d1421f" providerId="ADAL" clId="{29F2D02B-1050-4CC9-8A74-7D20AB4142F2}"/>
    <pc:docChg chg="modSld">
      <pc:chgData name="Cooling, Chris" userId="6dcf99c9-2ba5-410a-8445-0893a3d1421f" providerId="ADAL" clId="{29F2D02B-1050-4CC9-8A74-7D20AB4142F2}" dt="2023-06-15T10:35:27.325" v="2" actId="20577"/>
      <pc:docMkLst>
        <pc:docMk/>
      </pc:docMkLst>
      <pc:sldChg chg="modSp mod">
        <pc:chgData name="Cooling, Chris" userId="6dcf99c9-2ba5-410a-8445-0893a3d1421f" providerId="ADAL" clId="{29F2D02B-1050-4CC9-8A74-7D20AB4142F2}" dt="2023-06-15T10:35:27.325" v="2" actId="20577"/>
        <pc:sldMkLst>
          <pc:docMk/>
          <pc:sldMk cId="3665092893" sldId="538"/>
        </pc:sldMkLst>
        <pc:spChg chg="mod">
          <ac:chgData name="Cooling, Chris" userId="6dcf99c9-2ba5-410a-8445-0893a3d1421f" providerId="ADAL" clId="{29F2D02B-1050-4CC9-8A74-7D20AB4142F2}" dt="2023-06-15T10:35:27.325" v="2" actId="20577"/>
          <ac:spMkLst>
            <pc:docMk/>
            <pc:sldMk cId="3665092893" sldId="538"/>
            <ac:spMk id="3" creationId="{00000000-0000-0000-0000-000000000000}"/>
          </ac:spMkLst>
        </pc:spChg>
      </pc:sldChg>
    </pc:docChg>
  </pc:docChgLst>
  <pc:docChgLst>
    <pc:chgData name="Cooling, Chris" userId="6dcf99c9-2ba5-410a-8445-0893a3d1421f" providerId="ADAL" clId="{4E5177FB-C35E-43A8-B7E3-CC852D1C6D36}"/>
    <pc:docChg chg="custSel addSld modSld">
      <pc:chgData name="Cooling, Chris" userId="6dcf99c9-2ba5-410a-8445-0893a3d1421f" providerId="ADAL" clId="{4E5177FB-C35E-43A8-B7E3-CC852D1C6D36}" dt="2022-12-09T10:49:16.913" v="36" actId="20577"/>
      <pc:docMkLst>
        <pc:docMk/>
      </pc:docMkLst>
      <pc:sldChg chg="modSp mod">
        <pc:chgData name="Cooling, Chris" userId="6dcf99c9-2ba5-410a-8445-0893a3d1421f" providerId="ADAL" clId="{4E5177FB-C35E-43A8-B7E3-CC852D1C6D36}" dt="2022-12-09T10:49:16.913" v="36" actId="20577"/>
        <pc:sldMkLst>
          <pc:docMk/>
          <pc:sldMk cId="495827477" sldId="512"/>
        </pc:sldMkLst>
        <pc:spChg chg="mod">
          <ac:chgData name="Cooling, Chris" userId="6dcf99c9-2ba5-410a-8445-0893a3d1421f" providerId="ADAL" clId="{4E5177FB-C35E-43A8-B7E3-CC852D1C6D36}" dt="2022-12-09T10:49:16.913" v="36" actId="20577"/>
          <ac:spMkLst>
            <pc:docMk/>
            <pc:sldMk cId="495827477" sldId="512"/>
            <ac:spMk id="3" creationId="{00000000-0000-0000-0000-000000000000}"/>
          </ac:spMkLst>
        </pc:spChg>
      </pc:sldChg>
      <pc:sldChg chg="add">
        <pc:chgData name="Cooling, Chris" userId="6dcf99c9-2ba5-410a-8445-0893a3d1421f" providerId="ADAL" clId="{4E5177FB-C35E-43A8-B7E3-CC852D1C6D36}" dt="2022-12-02T11:39:48.460" v="0"/>
        <pc:sldMkLst>
          <pc:docMk/>
          <pc:sldMk cId="2357441072" sldId="532"/>
        </pc:sldMkLst>
      </pc:sldChg>
      <pc:sldChg chg="add">
        <pc:chgData name="Cooling, Chris" userId="6dcf99c9-2ba5-410a-8445-0893a3d1421f" providerId="ADAL" clId="{4E5177FB-C35E-43A8-B7E3-CC852D1C6D36}" dt="2022-12-02T11:39:48.460" v="0"/>
        <pc:sldMkLst>
          <pc:docMk/>
          <pc:sldMk cId="3576927260" sldId="533"/>
        </pc:sldMkLst>
      </pc:sldChg>
    </pc:docChg>
  </pc:docChgLst>
  <pc:docChgLst>
    <pc:chgData name="Cooling, Chris" userId="6dcf99c9-2ba5-410a-8445-0893a3d1421f" providerId="ADAL" clId="{44D7B7C4-35F4-4EB5-AB85-2A71B4D71862}"/>
    <pc:docChg chg="custSel addSld delSld modSld modSection">
      <pc:chgData name="Cooling, Chris" userId="6dcf99c9-2ba5-410a-8445-0893a3d1421f" providerId="ADAL" clId="{44D7B7C4-35F4-4EB5-AB85-2A71B4D71862}" dt="2022-11-17T11:08:56.059" v="233"/>
      <pc:docMkLst>
        <pc:docMk/>
      </pc:docMkLst>
      <pc:sldChg chg="modSp mod">
        <pc:chgData name="Cooling, Chris" userId="6dcf99c9-2ba5-410a-8445-0893a3d1421f" providerId="ADAL" clId="{44D7B7C4-35F4-4EB5-AB85-2A71B4D71862}" dt="2022-11-17T10:31:23.839" v="222" actId="20577"/>
        <pc:sldMkLst>
          <pc:docMk/>
          <pc:sldMk cId="3722377785" sldId="506"/>
        </pc:sldMkLst>
        <pc:spChg chg="mod">
          <ac:chgData name="Cooling, Chris" userId="6dcf99c9-2ba5-410a-8445-0893a3d1421f" providerId="ADAL" clId="{44D7B7C4-35F4-4EB5-AB85-2A71B4D71862}" dt="2022-11-17T10:31:23.839" v="222" actId="20577"/>
          <ac:spMkLst>
            <pc:docMk/>
            <pc:sldMk cId="3722377785" sldId="506"/>
            <ac:spMk id="3" creationId="{00000000-0000-0000-0000-000000000000}"/>
          </ac:spMkLst>
        </pc:spChg>
        <pc:spChg chg="mod">
          <ac:chgData name="Cooling, Chris" userId="6dcf99c9-2ba5-410a-8445-0893a3d1421f" providerId="ADAL" clId="{44D7B7C4-35F4-4EB5-AB85-2A71B4D71862}" dt="2022-11-16T14:49:00.344" v="4" actId="20577"/>
          <ac:spMkLst>
            <pc:docMk/>
            <pc:sldMk cId="3722377785" sldId="506"/>
            <ac:spMk id="6" creationId="{E7EAC41F-8844-487B-B6C6-AD2B9807F716}"/>
          </ac:spMkLst>
        </pc:spChg>
        <pc:spChg chg="mod">
          <ac:chgData name="Cooling, Chris" userId="6dcf99c9-2ba5-410a-8445-0893a3d1421f" providerId="ADAL" clId="{44D7B7C4-35F4-4EB5-AB85-2A71B4D71862}" dt="2022-11-16T14:49:11.648" v="6" actId="20577"/>
          <ac:spMkLst>
            <pc:docMk/>
            <pc:sldMk cId="3722377785" sldId="506"/>
            <ac:spMk id="7" creationId="{47C6CEA6-F798-483D-BA27-99EB245F8892}"/>
          </ac:spMkLst>
        </pc:spChg>
      </pc:sldChg>
      <pc:sldChg chg="del">
        <pc:chgData name="Cooling, Chris" userId="6dcf99c9-2ba5-410a-8445-0893a3d1421f" providerId="ADAL" clId="{44D7B7C4-35F4-4EB5-AB85-2A71B4D71862}" dt="2022-11-16T14:51:01.416" v="7" actId="2696"/>
        <pc:sldMkLst>
          <pc:docMk/>
          <pc:sldMk cId="1846204080" sldId="507"/>
        </pc:sldMkLst>
      </pc:sldChg>
      <pc:sldChg chg="modSp mod">
        <pc:chgData name="Cooling, Chris" userId="6dcf99c9-2ba5-410a-8445-0893a3d1421f" providerId="ADAL" clId="{44D7B7C4-35F4-4EB5-AB85-2A71B4D71862}" dt="2022-11-16T14:55:39.754" v="150" actId="27636"/>
        <pc:sldMkLst>
          <pc:docMk/>
          <pc:sldMk cId="495827477" sldId="512"/>
        </pc:sldMkLst>
        <pc:spChg chg="mod">
          <ac:chgData name="Cooling, Chris" userId="6dcf99c9-2ba5-410a-8445-0893a3d1421f" providerId="ADAL" clId="{44D7B7C4-35F4-4EB5-AB85-2A71B4D71862}" dt="2022-11-16T14:55:39.754" v="150" actId="27636"/>
          <ac:spMkLst>
            <pc:docMk/>
            <pc:sldMk cId="495827477" sldId="512"/>
            <ac:spMk id="3" creationId="{00000000-0000-0000-0000-000000000000}"/>
          </ac:spMkLst>
        </pc:spChg>
      </pc:sldChg>
      <pc:sldChg chg="modSp mod">
        <pc:chgData name="Cooling, Chris" userId="6dcf99c9-2ba5-410a-8445-0893a3d1421f" providerId="ADAL" clId="{44D7B7C4-35F4-4EB5-AB85-2A71B4D71862}" dt="2022-11-17T11:08:56.059" v="233"/>
        <pc:sldMkLst>
          <pc:docMk/>
          <pc:sldMk cId="1837248429" sldId="513"/>
        </pc:sldMkLst>
        <pc:spChg chg="mod">
          <ac:chgData name="Cooling, Chris" userId="6dcf99c9-2ba5-410a-8445-0893a3d1421f" providerId="ADAL" clId="{44D7B7C4-35F4-4EB5-AB85-2A71B4D71862}" dt="2022-11-17T11:08:56.059" v="233"/>
          <ac:spMkLst>
            <pc:docMk/>
            <pc:sldMk cId="1837248429" sldId="513"/>
            <ac:spMk id="3" creationId="{00000000-0000-0000-0000-000000000000}"/>
          </ac:spMkLst>
        </pc:spChg>
      </pc:sldChg>
      <pc:sldChg chg="del">
        <pc:chgData name="Cooling, Chris" userId="6dcf99c9-2ba5-410a-8445-0893a3d1421f" providerId="ADAL" clId="{44D7B7C4-35F4-4EB5-AB85-2A71B4D71862}" dt="2022-11-16T15:01:10.539" v="151" actId="47"/>
        <pc:sldMkLst>
          <pc:docMk/>
          <pc:sldMk cId="1234567131" sldId="514"/>
        </pc:sldMkLst>
      </pc:sldChg>
      <pc:sldChg chg="modSp add mod">
        <pc:chgData name="Cooling, Chris" userId="6dcf99c9-2ba5-410a-8445-0893a3d1421f" providerId="ADAL" clId="{44D7B7C4-35F4-4EB5-AB85-2A71B4D71862}" dt="2022-11-16T14:51:50.695" v="123" actId="1076"/>
        <pc:sldMkLst>
          <pc:docMk/>
          <pc:sldMk cId="3665092893" sldId="538"/>
        </pc:sldMkLst>
        <pc:spChg chg="mod">
          <ac:chgData name="Cooling, Chris" userId="6dcf99c9-2ba5-410a-8445-0893a3d1421f" providerId="ADAL" clId="{44D7B7C4-35F4-4EB5-AB85-2A71B4D71862}" dt="2022-11-16T14:51:14.143" v="16" actId="20577"/>
          <ac:spMkLst>
            <pc:docMk/>
            <pc:sldMk cId="3665092893" sldId="538"/>
            <ac:spMk id="2" creationId="{00000000-0000-0000-0000-000000000000}"/>
          </ac:spMkLst>
        </pc:spChg>
        <pc:spChg chg="mod">
          <ac:chgData name="Cooling, Chris" userId="6dcf99c9-2ba5-410a-8445-0893a3d1421f" providerId="ADAL" clId="{44D7B7C4-35F4-4EB5-AB85-2A71B4D71862}" dt="2022-11-16T14:51:50.695" v="123" actId="1076"/>
          <ac:spMkLst>
            <pc:docMk/>
            <pc:sldMk cId="3665092893" sldId="538"/>
            <ac:spMk id="3" creationId="{00000000-0000-0000-0000-000000000000}"/>
          </ac:spMkLst>
        </pc:spChg>
      </pc:sldChg>
      <pc:sldChg chg="modSp add mod">
        <pc:chgData name="Cooling, Chris" userId="6dcf99c9-2ba5-410a-8445-0893a3d1421f" providerId="ADAL" clId="{44D7B7C4-35F4-4EB5-AB85-2A71B4D71862}" dt="2022-11-16T15:03:41.097" v="221" actId="113"/>
        <pc:sldMkLst>
          <pc:docMk/>
          <pc:sldMk cId="4279717336" sldId="539"/>
        </pc:sldMkLst>
        <pc:spChg chg="mod">
          <ac:chgData name="Cooling, Chris" userId="6dcf99c9-2ba5-410a-8445-0893a3d1421f" providerId="ADAL" clId="{44D7B7C4-35F4-4EB5-AB85-2A71B4D71862}" dt="2022-11-16T15:03:12.368" v="167" actId="20577"/>
          <ac:spMkLst>
            <pc:docMk/>
            <pc:sldMk cId="4279717336" sldId="539"/>
            <ac:spMk id="2" creationId="{00000000-0000-0000-0000-000000000000}"/>
          </ac:spMkLst>
        </pc:spChg>
        <pc:spChg chg="mod">
          <ac:chgData name="Cooling, Chris" userId="6dcf99c9-2ba5-410a-8445-0893a3d1421f" providerId="ADAL" clId="{44D7B7C4-35F4-4EB5-AB85-2A71B4D71862}" dt="2022-11-16T15:03:41.097" v="221" actId="113"/>
          <ac:spMkLst>
            <pc:docMk/>
            <pc:sldMk cId="4279717336" sldId="539"/>
            <ac:spMk id="3" creationId="{00000000-0000-0000-0000-000000000000}"/>
          </ac:spMkLst>
        </pc:spChg>
      </pc:sldChg>
    </pc:docChg>
  </pc:docChgLst>
  <pc:docChgLst>
    <pc:chgData name="Cooling, Chris" userId="6dcf99c9-2ba5-410a-8445-0893a3d1421f" providerId="ADAL" clId="{5AD9EAAA-18DC-440A-8D78-EF3BAEE36A4A}"/>
    <pc:docChg chg="addSld delSld modSld modSection">
      <pc:chgData name="Cooling, Chris" userId="6dcf99c9-2ba5-410a-8445-0893a3d1421f" providerId="ADAL" clId="{5AD9EAAA-18DC-440A-8D78-EF3BAEE36A4A}" dt="2022-10-10T14:30:34.066" v="1" actId="47"/>
      <pc:docMkLst>
        <pc:docMk/>
      </pc:docMkLst>
      <pc:sldChg chg="del">
        <pc:chgData name="Cooling, Chris" userId="6dcf99c9-2ba5-410a-8445-0893a3d1421f" providerId="ADAL" clId="{5AD9EAAA-18DC-440A-8D78-EF3BAEE36A4A}" dt="2022-10-10T14:30:34.066" v="1" actId="47"/>
        <pc:sldMkLst>
          <pc:docMk/>
          <pc:sldMk cId="2122788927" sldId="329"/>
        </pc:sldMkLst>
      </pc:sldChg>
      <pc:sldChg chg="add">
        <pc:chgData name="Cooling, Chris" userId="6dcf99c9-2ba5-410a-8445-0893a3d1421f" providerId="ADAL" clId="{5AD9EAAA-18DC-440A-8D78-EF3BAEE36A4A}" dt="2022-10-10T14:30:32.486" v="0"/>
        <pc:sldMkLst>
          <pc:docMk/>
          <pc:sldMk cId="466020703" sldId="33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03/11/2023</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4259722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3656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977625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1108802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35</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678527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939960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03/11/2023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03/11/2023</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03/11/2023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hyperlink" Target="https://imperialcollegelondon.github.io/research-computing-tips/compute/2020/08/12/conda-getting-started.html" TargetMode="External"/><Relationship Id="rId2" Type="http://schemas.openxmlformats.org/officeDocument/2006/relationships/notesSlide" Target="../notesSlides/notesSlide32.xml"/><Relationship Id="rId1" Type="http://schemas.openxmlformats.org/officeDocument/2006/relationships/slideLayout" Target="../slideLayouts/slideLayout10.xml"/><Relationship Id="rId5" Type="http://schemas.openxmlformats.org/officeDocument/2006/relationships/hyperlink" Target="https://www.imperial.ac.uk/students/academic-support/graduate-school/students/doctoral/professional-development/research-computing-data-science/courses/introduction-to-hpc/" TargetMode="External"/><Relationship Id="rId4" Type="http://schemas.openxmlformats.org/officeDocument/2006/relationships/hyperlink" Target="https://www.imperial.ac.uk/computational-methods/hpc/"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33.xml"/><Relationship Id="rId1" Type="http://schemas.openxmlformats.org/officeDocument/2006/relationships/slideLayout" Target="../slideLayouts/slideLayout10.xml"/><Relationship Id="rId5" Type="http://schemas.openxmlformats.org/officeDocument/2006/relationships/hyperlink" Target="https://www.imperial.ac.uk/students/academic-support/graduate-school/students/doctoral/professional-development/research-computing-data-science/courses/reproducible--scalable-research-computing-with-containers/" TargetMode="External"/><Relationship Id="rId4" Type="http://schemas.openxmlformats.org/officeDocument/2006/relationships/hyperlink" Target="https://docs.docker.com/language/python/build-images/"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hyperlink" Target="https://tinyurl.com/feedback-rcds"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850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requirements_pip.txt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requirements_conda.txt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a:p>
            <a:pPr lvl="1">
              <a:lnSpc>
                <a:spcPct val="107000"/>
              </a:lnSpc>
            </a:pPr>
            <a:r>
              <a:rPr lang="en-GB" sz="2200" dirty="0">
                <a:latin typeface="+mj-lt"/>
                <a:cs typeface="Courier New" panose="02070309020205020404" pitchFamily="49" charset="0"/>
              </a:rPr>
              <a:t>Can be a simple list </a:t>
            </a:r>
            <a:r>
              <a:rPr lang="en-GB" sz="2200">
                <a:latin typeface="+mj-lt"/>
                <a:cs typeface="Courier New" panose="02070309020205020404" pitchFamily="49" charset="0"/>
              </a:rPr>
              <a:t>of packages</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requirements_conda.txt</a:t>
            </a:r>
          </a:p>
          <a:p>
            <a:pPr>
              <a:lnSpc>
                <a:spcPct val="107000"/>
              </a:lnSpc>
            </a:pPr>
            <a:r>
              <a:rPr lang="en-GB" sz="2600" dirty="0">
                <a:latin typeface="+mj-lt"/>
                <a:cs typeface="Courier New" panose="02070309020205020404" pitchFamily="49" charset="0"/>
              </a:rPr>
              <a:t>Can install specified packages using pip in the current environment </a:t>
            </a:r>
            <a:r>
              <a:rPr lang="en-GB" sz="2600">
                <a:latin typeface="+mj-lt"/>
                <a:cs typeface="Courier New" panose="02070309020205020404" pitchFamily="49" charset="0"/>
              </a:rPr>
              <a:t>using </a:t>
            </a:r>
            <a:r>
              <a:rPr lang="en-GB" sz="2600">
                <a:latin typeface="Courier New" panose="02070309020205020404" pitchFamily="49" charset="0"/>
                <a:cs typeface="Courier New" panose="02070309020205020404" pitchFamily="49" charset="0"/>
              </a:rPr>
              <a:t>pip3 install -r requirements_pip.txt</a:t>
            </a:r>
            <a:endParaRPr lang="en-GB"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End of Exercise</a:t>
            </a:r>
          </a:p>
        </p:txBody>
      </p:sp>
      <p:sp>
        <p:nvSpPr>
          <p:cNvPr id="3" name="Content Placeholder 2"/>
          <p:cNvSpPr>
            <a:spLocks noGrp="1"/>
          </p:cNvSpPr>
          <p:nvPr>
            <p:ph idx="1"/>
          </p:nvPr>
        </p:nvSpPr>
        <p:spPr>
          <a:xfrm>
            <a:off x="457200" y="3130062"/>
            <a:ext cx="8435280" cy="597878"/>
          </a:xfrm>
        </p:spPr>
        <p:txBody>
          <a:bodyPr>
            <a:normAutofit/>
          </a:bodyPr>
          <a:lstStyle/>
          <a:p>
            <a:pPr marL="0" indent="0" algn="ctr">
              <a:lnSpc>
                <a:spcPct val="107000"/>
              </a:lnSpc>
              <a:buNone/>
            </a:pPr>
            <a:r>
              <a:rPr lang="en-GB" sz="2600" b="1" dirty="0">
                <a:latin typeface="+mj-lt"/>
                <a:cs typeface="Courier New" panose="02070309020205020404" pitchFamily="49" charset="0"/>
              </a:rPr>
              <a:t>You can relax – you can stop following along!</a:t>
            </a:r>
            <a:endParaRPr lang="en-GB" sz="2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9717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a:t>
            </a:r>
            <a:r>
              <a:rPr lang="en-GB" sz="2200">
                <a:latin typeface="+mj-lt"/>
                <a:cs typeface="Courier New" panose="02070309020205020404" pitchFamily="49" charset="0"/>
              </a:rPr>
              <a:t>with “%”)</a:t>
            </a:r>
            <a:endParaRPr lang="en-GB" sz="22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a Postgraduate </a:t>
            </a:r>
            <a:r>
              <a:rPr lang="en-GB" sz="2800">
                <a:effectLst/>
                <a:ea typeface="Times New Roman" panose="02020603050405020304" pitchFamily="18" charset="0"/>
                <a:cs typeface="Calibri" panose="020F0502020204030204" pitchFamily="34" charset="0"/>
              </a:rPr>
              <a:t>Research student, </a:t>
            </a:r>
            <a:r>
              <a:rPr lang="en-GB" sz="2800" dirty="0">
                <a:effectLst/>
                <a:ea typeface="Times New Roman" panose="02020603050405020304" pitchFamily="18" charset="0"/>
                <a:cs typeface="Calibri" panose="020F0502020204030204" pitchFamily="34" charset="0"/>
              </a:rPr>
              <a:t>this is required for receiving your Graduate School credit for </a:t>
            </a:r>
            <a:r>
              <a:rPr lang="en-GB" sz="2800">
                <a:effectLst/>
                <a:ea typeface="Times New Roman" panose="02020603050405020304" pitchFamily="18" charset="0"/>
                <a:cs typeface="Calibri" panose="020F0502020204030204" pitchFamily="34" charset="0"/>
              </a:rPr>
              <a:t>this course.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script named </a:t>
            </a:r>
            <a:r>
              <a:rPr lang="en-GB" sz="2600" dirty="0">
                <a:latin typeface="Courier New" panose="02070309020205020404" pitchFamily="49" charset="0"/>
                <a:cs typeface="Courier New" panose="02070309020205020404" pitchFamily="49" charset="0"/>
              </a:rPr>
              <a:t>divider.py </a:t>
            </a:r>
            <a:r>
              <a:rPr lang="en-GB" sz="2600" dirty="0">
                <a:latin typeface="+mj-lt"/>
                <a:cs typeface="Courier New" panose="02070309020205020404" pitchFamily="49" charset="0"/>
              </a:rPr>
              <a:t>designed to calculate and print the result when one value is divided by another</a:t>
            </a:r>
          </a:p>
          <a:p>
            <a:pPr>
              <a:lnSpc>
                <a:spcPct val="107000"/>
              </a:lnSpc>
            </a:pPr>
            <a:r>
              <a:rPr lang="en-GB" sz="2600" dirty="0">
                <a:latin typeface="+mj-lt"/>
                <a:cs typeface="Courier New" panose="02070309020205020404" pitchFamily="49" charset="0"/>
              </a:rPr>
              <a:t>The script should read arguments provided on the command line</a:t>
            </a:r>
          </a:p>
          <a:p>
            <a:pPr lvl="1">
              <a:lnSpc>
                <a:spcPct val="107000"/>
              </a:lnSpc>
            </a:pPr>
            <a:r>
              <a:rPr lang="en-GB" sz="2200" dirty="0">
                <a:latin typeface="+mj-lt"/>
                <a:cs typeface="Courier New" panose="02070309020205020404" pitchFamily="49" charset="0"/>
              </a:rPr>
              <a:t>The first is the numerator</a:t>
            </a:r>
          </a:p>
          <a:p>
            <a:pPr lvl="1">
              <a:lnSpc>
                <a:spcPct val="107000"/>
              </a:lnSpc>
            </a:pPr>
            <a:r>
              <a:rPr lang="en-GB" sz="2200" dirty="0">
                <a:latin typeface="+mj-lt"/>
                <a:cs typeface="Courier New" panose="02070309020205020404" pitchFamily="49" charset="0"/>
              </a:rPr>
              <a:t>The second is the denominator</a:t>
            </a:r>
          </a:p>
          <a:p>
            <a:pPr>
              <a:lnSpc>
                <a:spcPct val="107000"/>
              </a:lnSpc>
            </a:pPr>
            <a:r>
              <a:rPr lang="en-GB" sz="2600" dirty="0">
                <a:latin typeface="+mj-lt"/>
                <a:cs typeface="Courier New" panose="02070309020205020404" pitchFamily="49" charset="0"/>
              </a:rPr>
              <a:t>So, using the command </a:t>
            </a:r>
            <a:r>
              <a:rPr lang="en-GB" sz="2600" dirty="0">
                <a:latin typeface="Courier New" panose="02070309020205020404" pitchFamily="49" charset="0"/>
                <a:cs typeface="Courier New" panose="02070309020205020404" pitchFamily="49" charset="0"/>
              </a:rPr>
              <a:t>python divider.py 5.2 2 </a:t>
            </a:r>
            <a:r>
              <a:rPr lang="en-GB" sz="2600" dirty="0">
                <a:latin typeface="+mj-lt"/>
                <a:cs typeface="Courier New" panose="02070309020205020404" pitchFamily="49" charset="0"/>
              </a:rPr>
              <a:t>should cause the value </a:t>
            </a:r>
            <a:r>
              <a:rPr lang="en-GB" sz="2600" dirty="0">
                <a:latin typeface="Courier New" panose="02070309020205020404" pitchFamily="49" charset="0"/>
                <a:cs typeface="Courier New" panose="02070309020205020404" pitchFamily="49" charset="0"/>
              </a:rPr>
              <a:t>2.6</a:t>
            </a:r>
            <a:r>
              <a:rPr lang="en-GB" sz="2600" dirty="0">
                <a:latin typeface="+mj-lt"/>
                <a:cs typeface="Courier New" panose="02070309020205020404" pitchFamily="49" charset="0"/>
              </a:rPr>
              <a:t> to be printed</a:t>
            </a:r>
          </a:p>
          <a:p>
            <a:pPr>
              <a:lnSpc>
                <a:spcPct val="107000"/>
              </a:lnSpc>
            </a:pPr>
            <a:r>
              <a:rPr lang="en-GB" sz="2600" dirty="0">
                <a:latin typeface="+mj-lt"/>
                <a:cs typeface="Courier New" panose="02070309020205020404" pitchFamily="49" charset="0"/>
              </a:rPr>
              <a:t>Consider what your code should do if</a:t>
            </a:r>
          </a:p>
          <a:p>
            <a:pPr lvl="1">
              <a:lnSpc>
                <a:spcPct val="107000"/>
              </a:lnSpc>
            </a:pPr>
            <a:r>
              <a:rPr lang="en-GB" sz="2200" dirty="0">
                <a:latin typeface="+mj-lt"/>
                <a:cs typeface="Courier New" panose="02070309020205020404" pitchFamily="49" charset="0"/>
              </a:rPr>
              <a:t>The number of arguments provided is not 2</a:t>
            </a:r>
          </a:p>
          <a:p>
            <a:pPr lvl="1">
              <a:lnSpc>
                <a:spcPct val="107000"/>
              </a:lnSpc>
            </a:pPr>
            <a:r>
              <a:rPr lang="en-GB" sz="2200" dirty="0">
                <a:latin typeface="+mj-lt"/>
                <a:cs typeface="Courier New" panose="02070309020205020404" pitchFamily="49" charset="0"/>
              </a:rPr>
              <a:t>The arguments cannot be converted to floats</a:t>
            </a:r>
            <a:endParaRPr lang="en-GB" sz="1800" dirty="0">
              <a:latin typeface="+mj-lt"/>
              <a:cs typeface="Courier New" panose="02070309020205020404" pitchFamily="49" charset="0"/>
            </a:endParaRPr>
          </a:p>
        </p:txBody>
      </p:sp>
    </p:spTree>
    <p:extLst>
      <p:ext uri="{BB962C8B-B14F-4D97-AF65-F5344CB8AC3E}">
        <p14:creationId xmlns:p14="http://schemas.microsoft.com/office/powerpoint/2010/main" val="36838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Taking it Further - HPC</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High Performance Computing (HPC) clusters allow you to access powerful computers to run large jobs quickly</a:t>
            </a:r>
          </a:p>
          <a:p>
            <a:pPr>
              <a:lnSpc>
                <a:spcPct val="107000"/>
              </a:lnSpc>
            </a:pPr>
            <a:r>
              <a:rPr lang="en-GB" sz="2600" dirty="0">
                <a:latin typeface="+mj-lt"/>
                <a:cs typeface="Courier New" panose="02070309020205020404" pitchFamily="49" charset="0"/>
              </a:rPr>
              <a:t>You will need to transfer your code to the HPC cluster</a:t>
            </a:r>
          </a:p>
          <a:p>
            <a:pPr>
              <a:lnSpc>
                <a:spcPct val="107000"/>
              </a:lnSpc>
            </a:pPr>
            <a:r>
              <a:rPr lang="en-GB" sz="2600" dirty="0">
                <a:latin typeface="+mj-lt"/>
                <a:cs typeface="Courier New" panose="02070309020205020404" pitchFamily="49" charset="0"/>
              </a:rPr>
              <a:t>Code will be run remotely using terminal commands</a:t>
            </a:r>
          </a:p>
          <a:p>
            <a:pPr>
              <a:lnSpc>
                <a:spcPct val="107000"/>
              </a:lnSpc>
            </a:pPr>
            <a:r>
              <a:rPr lang="en-GB" sz="2600" dirty="0">
                <a:latin typeface="+mj-lt"/>
                <a:cs typeface="Courier New" panose="02070309020205020404" pitchFamily="49" charset="0"/>
              </a:rPr>
              <a:t>You will typically need to create an environment for your code</a:t>
            </a:r>
          </a:p>
          <a:p>
            <a:pPr>
              <a:lnSpc>
                <a:spcPct val="107000"/>
              </a:lnSpc>
            </a:pPr>
            <a:r>
              <a:rPr lang="en-GB" sz="2600" dirty="0">
                <a:latin typeface="+mj-lt"/>
                <a:cs typeface="Courier New" panose="02070309020205020404" pitchFamily="49" charset="0"/>
              </a:rPr>
              <a:t>Python-specific instructions for Imperial’s HPC cluster can be found </a:t>
            </a:r>
            <a:r>
              <a:rPr lang="en-GB" sz="2600" dirty="0">
                <a:latin typeface="+mj-lt"/>
                <a:cs typeface="Courier New" panose="02070309020205020404" pitchFamily="49" charset="0"/>
                <a:hlinkClick r:id="rId3"/>
              </a:rPr>
              <a:t>here</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General information about using HPC at Imperial can be found </a:t>
            </a:r>
            <a:r>
              <a:rPr lang="en-GB" sz="2600" dirty="0">
                <a:latin typeface="+mj-lt"/>
                <a:cs typeface="Courier New" panose="02070309020205020404" pitchFamily="49" charset="0"/>
                <a:hlinkClick r:id="rId4"/>
              </a:rPr>
              <a:t>here</a:t>
            </a:r>
            <a:r>
              <a:rPr lang="en-GB" sz="2600" dirty="0">
                <a:latin typeface="+mj-lt"/>
                <a:cs typeface="Courier New" panose="02070309020205020404" pitchFamily="49" charset="0"/>
              </a:rPr>
              <a:t> or you may register for the Graduate School course </a:t>
            </a:r>
            <a:r>
              <a:rPr lang="en-GB" sz="2600" dirty="0">
                <a:latin typeface="+mj-lt"/>
                <a:cs typeface="Courier New" panose="02070309020205020404" pitchFamily="49" charset="0"/>
                <a:hlinkClick r:id="rId5"/>
              </a:rPr>
              <a:t>here</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5744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7172" cy="1143000"/>
          </a:xfrm>
        </p:spPr>
        <p:txBody>
          <a:bodyPr/>
          <a:lstStyle/>
          <a:p>
            <a:r>
              <a:rPr lang="en-GB" sz="4000" dirty="0"/>
              <a:t>Taking it Further - Containers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Containers (such as </a:t>
            </a:r>
            <a:r>
              <a:rPr lang="en-GB" sz="2600" dirty="0">
                <a:latin typeface="+mj-lt"/>
                <a:cs typeface="Courier New" panose="02070309020205020404" pitchFamily="49" charset="0"/>
                <a:hlinkClick r:id="rId3"/>
              </a:rPr>
              <a:t>Docker</a:t>
            </a:r>
            <a:r>
              <a:rPr lang="en-GB" sz="2600" dirty="0">
                <a:latin typeface="+mj-lt"/>
                <a:cs typeface="Courier New" panose="02070309020205020404" pitchFamily="49" charset="0"/>
              </a:rPr>
              <a:t>) are a way of defining a loosely isolated environment for running applications</a:t>
            </a:r>
          </a:p>
          <a:p>
            <a:pPr>
              <a:lnSpc>
                <a:spcPct val="107000"/>
              </a:lnSpc>
            </a:pPr>
            <a:r>
              <a:rPr lang="en-GB" sz="2600" dirty="0">
                <a:latin typeface="+mj-lt"/>
                <a:cs typeface="Courier New" panose="02070309020205020404" pitchFamily="49" charset="0"/>
              </a:rPr>
              <a:t>Allows dependencies of applications to be packaged and isolated from the rest of the Operating System</a:t>
            </a:r>
          </a:p>
          <a:p>
            <a:pPr>
              <a:lnSpc>
                <a:spcPct val="107000"/>
              </a:lnSpc>
            </a:pPr>
            <a:r>
              <a:rPr lang="en-GB" sz="2600" dirty="0">
                <a:latin typeface="+mj-lt"/>
                <a:cs typeface="Courier New" panose="02070309020205020404" pitchFamily="49" charset="0"/>
              </a:rPr>
              <a:t>Ensures all developers and users are using the same environment</a:t>
            </a:r>
          </a:p>
          <a:p>
            <a:pPr>
              <a:lnSpc>
                <a:spcPct val="107000"/>
              </a:lnSpc>
            </a:pPr>
            <a:r>
              <a:rPr lang="en-GB" sz="2600" dirty="0">
                <a:latin typeface="+mj-lt"/>
                <a:cs typeface="Courier New" panose="02070309020205020404" pitchFamily="49" charset="0"/>
              </a:rPr>
              <a:t>Can also be useful for deploying more complex apps to HPC</a:t>
            </a:r>
          </a:p>
          <a:p>
            <a:pPr>
              <a:lnSpc>
                <a:spcPct val="107000"/>
              </a:lnSpc>
            </a:pPr>
            <a:r>
              <a:rPr lang="en-GB" sz="2600" dirty="0">
                <a:latin typeface="+mj-lt"/>
                <a:cs typeface="Courier New" panose="02070309020205020404" pitchFamily="49" charset="0"/>
              </a:rPr>
              <a:t>Can be used for </a:t>
            </a:r>
            <a:r>
              <a:rPr lang="en-GB" sz="2600" dirty="0">
                <a:latin typeface="+mj-lt"/>
                <a:cs typeface="Courier New" panose="02070309020205020404" pitchFamily="49" charset="0"/>
                <a:hlinkClick r:id="rId4"/>
              </a:rPr>
              <a:t>Python development</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The Graduate School offers a </a:t>
            </a:r>
            <a:r>
              <a:rPr lang="en-GB" sz="2600" dirty="0">
                <a:latin typeface="+mj-lt"/>
                <a:cs typeface="Courier New" panose="02070309020205020404" pitchFamily="49" charset="0"/>
                <a:hlinkClick r:id="rId5"/>
              </a:rPr>
              <a:t>course on containers</a:t>
            </a:r>
            <a:endParaRPr lang="en-GB" sz="2600" dirty="0">
              <a:latin typeface="+mj-lt"/>
              <a:cs typeface="Courier New" panose="02070309020205020404" pitchFamily="49" charset="0"/>
            </a:endParaRPr>
          </a:p>
          <a:p>
            <a:pPr>
              <a:lnSpc>
                <a:spcPct val="107000"/>
              </a:lnSpc>
            </a:pP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3576927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a:t>
            </a:r>
            <a:r>
              <a:rPr lang="en-GB" sz="2600"/>
              <a:t>is </a:t>
            </a:r>
            <a:r>
              <a:rPr lang="en-GB" sz="2600" b="0" i="0" u="sng">
                <a:solidFill>
                  <a:srgbClr val="0563C1"/>
                </a:solidFill>
                <a:effectLst/>
                <a:hlinkClick r:id="rId4"/>
              </a:rPr>
              <a:t>https://tinyurl.com/feedback-rcds</a:t>
            </a:r>
            <a:endParaRPr lang="en-GB" sz="2600" b="0" i="0" u="sng">
              <a:solidFill>
                <a:srgbClr val="0563C1"/>
              </a:solidFill>
              <a:effectLst/>
            </a:endParaRPr>
          </a:p>
          <a:p>
            <a:pPr lvl="1"/>
            <a:r>
              <a:rPr lang="en-GB" sz="2600"/>
              <a:t>You </a:t>
            </a:r>
            <a:r>
              <a:rPr lang="en-GB" sz="2600" dirty="0"/>
              <a:t>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2857500"/>
            <a:ext cx="8435280" cy="1143000"/>
          </a:xfrm>
        </p:spPr>
        <p:txBody>
          <a:bodyPr>
            <a:normAutofit/>
          </a:bodyPr>
          <a:lstStyle/>
          <a:p>
            <a:pPr marL="0" lvl="0" indent="0" algn="ctr">
              <a:lnSpc>
                <a:spcPct val="107000"/>
              </a:lnSpc>
              <a:buNone/>
            </a:pPr>
            <a:r>
              <a:rPr lang="en-GB" sz="3000" b="1" dirty="0">
                <a:latin typeface="Arial" panose="020B0604020202020204" pitchFamily="34" charset="0"/>
                <a:cs typeface="Arial" panose="020B0604020202020204" pitchFamily="34" charset="0"/>
              </a:rPr>
              <a:t>During </a:t>
            </a:r>
            <a:r>
              <a:rPr lang="en-GB" sz="3000" b="1">
                <a:latin typeface="Arial" panose="020B0604020202020204" pitchFamily="34" charset="0"/>
                <a:cs typeface="Arial" panose="020B0604020202020204" pitchFamily="34" charset="0"/>
              </a:rPr>
              <a:t>the following </a:t>
            </a:r>
            <a:r>
              <a:rPr lang="en-GB" sz="3000" b="1" dirty="0">
                <a:latin typeface="Arial" panose="020B0604020202020204" pitchFamily="34" charset="0"/>
                <a:cs typeface="Arial" panose="020B0604020202020204" pitchFamily="34" charset="0"/>
              </a:rPr>
              <a:t>demonstration, follow along on your own computer</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5092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85000" lnSpcReduction="2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Change into the appropriate directory with the terminal before using these commands</a:t>
            </a:r>
          </a:p>
          <a:p>
            <a:pPr>
              <a:lnSpc>
                <a:spcPct val="107000"/>
              </a:lnSpc>
            </a:pPr>
            <a:r>
              <a:rPr lang="en-GB" sz="2600" dirty="0">
                <a:latin typeface="Courier New" panose="02070309020205020404" pitchFamily="49" charset="0"/>
                <a:cs typeface="Courier New" panose="02070309020205020404" pitchFamily="49" charset="0"/>
              </a:rPr>
              <a:t>python3 -m </a:t>
            </a:r>
            <a:r>
              <a:rPr lang="en-GB" sz="2600" dirty="0" err="1">
                <a:latin typeface="Courier New" panose="02070309020205020404" pitchFamily="49" charset="0"/>
                <a:cs typeface="Courier New" panose="02070309020205020404" pitchFamily="49" charset="0"/>
              </a:rPr>
              <a:t>venv</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source . /</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 bin/</a:t>
            </a:r>
            <a:r>
              <a:rPr lang="fr-FR" dirty="0" err="1">
                <a:latin typeface="Courier New" panose="02070309020205020404" pitchFamily="49" charset="0"/>
                <a:cs typeface="Courier New" panose="02070309020205020404" pitchFamily="49" charset="0"/>
              </a:rPr>
              <a:t>activate</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81858</TotalTime>
  <Words>7256</Words>
  <Application>Microsoft Office PowerPoint</Application>
  <PresentationFormat>On-screen Show (4:3)</PresentationFormat>
  <Paragraphs>404</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a Postgraduate Research student, this is required for receiving your Graduate School credit for this course.</vt:lpstr>
      <vt:lpstr>Learning Outcomes</vt:lpstr>
      <vt:lpstr>Exercise</vt:lpstr>
      <vt:lpstr>Python Installations</vt:lpstr>
      <vt:lpstr>Python Installations</vt:lpstr>
      <vt:lpstr>Python Environments</vt:lpstr>
      <vt:lpstr>Environments in Anaconda</vt:lpstr>
      <vt:lpstr>Environments in Venv</vt:lpstr>
      <vt:lpstr>Definitions</vt:lpstr>
      <vt:lpstr>Package Managers</vt:lpstr>
      <vt:lpstr>Pip</vt:lpstr>
      <vt:lpstr>Conda</vt:lpstr>
      <vt:lpstr>Requirements File</vt:lpstr>
      <vt:lpstr>Requirements File</vt:lpstr>
      <vt:lpstr>End of 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Taking it Further - HPC</vt:lpstr>
      <vt:lpstr>Taking it Further - Containers</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563</cp:revision>
  <cp:lastPrinted>2017-04-21T16:42:54Z</cp:lastPrinted>
  <dcterms:created xsi:type="dcterms:W3CDTF">2014-10-29T16:03:49Z</dcterms:created>
  <dcterms:modified xsi:type="dcterms:W3CDTF">2023-11-03T15:56:58Z</dcterms:modified>
</cp:coreProperties>
</file>