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505" r:id="rId3"/>
    <p:sldId id="267" r:id="rId4"/>
    <p:sldId id="281" r:id="rId5"/>
    <p:sldId id="335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5"/>
            <p14:sldId id="267"/>
            <p14:sldId id="281"/>
            <p14:sldId id="33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EC1F8-9783-400D-8D10-903AAA037EE1}" v="1" dt="2023-02-24T16:44:05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2" d="100"/>
          <a:sy n="82" d="100"/>
        </p:scale>
        <p:origin x="1420" y="4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18BE6547-EBCA-4BAC-8661-EDBCC80A1096}"/>
    <pc:docChg chg="addSld delSld modSld modSection">
      <pc:chgData name="Cooling, Chris" userId="6dcf99c9-2ba5-410a-8445-0893a3d1421f" providerId="ADAL" clId="{18BE6547-EBCA-4BAC-8661-EDBCC80A1096}" dt="2022-10-10T15:18:45.500" v="1" actId="47"/>
      <pc:docMkLst>
        <pc:docMk/>
      </pc:docMkLst>
      <pc:sldChg chg="del">
        <pc:chgData name="Cooling, Chris" userId="6dcf99c9-2ba5-410a-8445-0893a3d1421f" providerId="ADAL" clId="{18BE6547-EBCA-4BAC-8661-EDBCC80A1096}" dt="2022-10-10T15:18:45.500" v="1" actId="47"/>
        <pc:sldMkLst>
          <pc:docMk/>
          <pc:sldMk cId="2122788927" sldId="329"/>
        </pc:sldMkLst>
      </pc:sldChg>
      <pc:sldChg chg="add">
        <pc:chgData name="Cooling, Chris" userId="6dcf99c9-2ba5-410a-8445-0893a3d1421f" providerId="ADAL" clId="{18BE6547-EBCA-4BAC-8661-EDBCC80A1096}" dt="2022-10-10T15:18:44.387" v="0"/>
        <pc:sldMkLst>
          <pc:docMk/>
          <pc:sldMk cId="466020703" sldId="335"/>
        </pc:sldMkLst>
      </pc:sldChg>
    </pc:docChg>
  </pc:docChgLst>
  <pc:docChgLst>
    <pc:chgData name="Cooling, Chris" userId="6dcf99c9-2ba5-410a-8445-0893a3d1421f" providerId="ADAL" clId="{1E1EC1F8-9783-400D-8D10-903AAA037EE1}"/>
    <pc:docChg chg="addSld delSld modSld modSection">
      <pc:chgData name="Cooling, Chris" userId="6dcf99c9-2ba5-410a-8445-0893a3d1421f" providerId="ADAL" clId="{1E1EC1F8-9783-400D-8D10-903AAA037EE1}" dt="2023-02-24T16:44:07.880" v="1" actId="47"/>
      <pc:docMkLst>
        <pc:docMk/>
      </pc:docMkLst>
      <pc:sldChg chg="del">
        <pc:chgData name="Cooling, Chris" userId="6dcf99c9-2ba5-410a-8445-0893a3d1421f" providerId="ADAL" clId="{1E1EC1F8-9783-400D-8D10-903AAA037EE1}" dt="2023-02-24T16:44:07.880" v="1" actId="47"/>
        <pc:sldMkLst>
          <pc:docMk/>
          <pc:sldMk cId="3686223621" sldId="504"/>
        </pc:sldMkLst>
      </pc:sldChg>
      <pc:sldChg chg="add">
        <pc:chgData name="Cooling, Chris" userId="6dcf99c9-2ba5-410a-8445-0893a3d1421f" providerId="ADAL" clId="{1E1EC1F8-9783-400D-8D10-903AAA037EE1}" dt="2023-02-24T16:44:05.752" v="0"/>
        <pc:sldMkLst>
          <pc:docMk/>
          <pc:sldMk cId="3965787735" sldId="5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 additional notes.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2EC8F-0D0C-480E-9701-891381D031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3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Numerical-Computing-in-Python-with-NumPy-and-SciPy/blob/master/Initial%20Value%20Problems.ipynb" TargetMode="External"/><Relationship Id="rId3" Type="http://schemas.openxmlformats.org/officeDocument/2006/relationships/hyperlink" Target="https://colab.research.google.com/github/coolernato/Numerical-Computing-in-Python-with-NumPy-and-SciPy/blob/master/What%20are%20NumPy%20and%20SciPy.ipynb" TargetMode="External"/><Relationship Id="rId7" Type="http://schemas.openxmlformats.org/officeDocument/2006/relationships/hyperlink" Target="https://colab.research.google.com/github/coolernato/Numerical-Computing-in-Python-with-NumPy-and-SciPy/blob/master/Built-In%20Function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Numerical-Computing-in-Python-with-NumPy-and-SciPy/blob/master/Calculus.ipynb" TargetMode="External"/><Relationship Id="rId11" Type="http://schemas.openxmlformats.org/officeDocument/2006/relationships/hyperlink" Target="https://colab.research.google.com/github/coolernato/Numerical-Computing-in-Python-with-NumPy-and-SciPy/blob/master/Projects.ipynb" TargetMode="External"/><Relationship Id="rId5" Type="http://schemas.openxmlformats.org/officeDocument/2006/relationships/hyperlink" Target="https://colab.research.google.com/github/coolernato/Numerical-Computing-in-Python-with-NumPy-and-SciPy/blob/master/Array%20Operations.ipynb" TargetMode="External"/><Relationship Id="rId10" Type="http://schemas.openxmlformats.org/officeDocument/2006/relationships/hyperlink" Target="https://colab.research.google.com/github/coolernato/Numerical-Computing-in-Python-with-NumPy-and-SciPy/blob/master/Performance%20Comparison.ipynb" TargetMode="External"/><Relationship Id="rId4" Type="http://schemas.openxmlformats.org/officeDocument/2006/relationships/hyperlink" Target="https://colab.research.google.com/github/coolernato/Numerical-Computing-in-Python-with-NumPy-and-SciPy/blob/master/Creating%20and%20Manipulating%20NumPy%20Arrays.ipynb" TargetMode="External"/><Relationship Id="rId9" Type="http://schemas.openxmlformats.org/officeDocument/2006/relationships/hyperlink" Target="https://colab.research.google.com/github/coolernato/Numerical-Computing-in-Python-with-NumPy-and-SciPy/blob/master/Other%20Features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inyurl.com/rcds2022-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Graduate School credit for this course.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8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key functionality and advantages of NumPy and SciPy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NumPy arrays to store and perform operations on data sets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appropriate SciPy functions for a specific problem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basic programs using NumPy and SciPy to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3"/>
              </a:rPr>
              <a:t>What Are NumPy and SciPy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C9D1D9"/>
                </a:solidFill>
                <a:effectLst/>
                <a:latin typeface="+mj-lt"/>
                <a:hlinkClick r:id="rId4"/>
              </a:rPr>
              <a:t>Creating and Manipulating NumPy Arrays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5"/>
              </a:rPr>
              <a:t>Array Operations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6"/>
              </a:rPr>
              <a:t>Calculus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7"/>
              </a:rPr>
              <a:t>Built-In Functions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8"/>
              </a:rPr>
              <a:t>Initial Value Problems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9"/>
              </a:rPr>
              <a:t>Other Features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0"/>
              </a:rPr>
              <a:t>Performance Comparison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1"/>
              </a:rPr>
              <a:t>Projects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EC95C70-AC70-4FEA-AC75-84A72988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5" y="3921107"/>
            <a:ext cx="2921330" cy="2921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87732"/>
          </a:xfrm>
        </p:spPr>
        <p:txBody>
          <a:bodyPr>
            <a:normAutofit lnSpcReduction="10000"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4"/>
              </a:rPr>
              <a:t>https://tinyurl.com/rcds2022-23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660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20685</TotalTime>
  <Words>212</Words>
  <Application>Microsoft Office PowerPoint</Application>
  <PresentationFormat>On-screen Show (4:3)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Numerical Computing in Python with Numpy and Scipy</vt:lpstr>
      <vt:lpstr>Important Information on Marking your Attendance on Inkpath   I will show you a QR code at the end of the session allowing you to mark your attendance on Inkpath. Please do not mark your attendance until then.  If you are a Postgraduate Research student, this is required for receiving your Graduate School credit for this course.</vt:lpstr>
      <vt:lpstr>Learning Outcomes</vt:lpstr>
      <vt:lpstr>Notebook Links</vt:lpstr>
      <vt:lpstr>Feedback</vt:lpstr>
      <vt:lpstr>Numerical Computing in Python with Numpy and Scipy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</cp:lastModifiedBy>
  <cp:revision>423</cp:revision>
  <cp:lastPrinted>2017-04-21T16:42:54Z</cp:lastPrinted>
  <dcterms:created xsi:type="dcterms:W3CDTF">2014-10-29T16:03:49Z</dcterms:created>
  <dcterms:modified xsi:type="dcterms:W3CDTF">2023-02-24T16:44:09Z</dcterms:modified>
</cp:coreProperties>
</file>