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4" r:id="rId2"/>
    <p:sldId id="504" r:id="rId3"/>
    <p:sldId id="538" r:id="rId4"/>
    <p:sldId id="267" r:id="rId5"/>
    <p:sldId id="281" r:id="rId6"/>
    <p:sldId id="329" r:id="rId7"/>
    <p:sldId id="280" r:id="rId8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538"/>
            <p14:sldId id="267"/>
            <p14:sldId id="281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2" d="100"/>
          <a:sy n="82" d="100"/>
        </p:scale>
        <p:origin x="1459" y="96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coolernato/Numerical-Computing-in-Python-with-NumPy-and-SciPy/blob/master/Initial%20Value%20Problems.ipynb" TargetMode="External"/><Relationship Id="rId3" Type="http://schemas.openxmlformats.org/officeDocument/2006/relationships/hyperlink" Target="https://colab.research.google.com/github/coolernato/Numerical-Computing-in-Python-with-NumPy-and-SciPy/blob/master/What%20are%20NumPy%20and%20SciPy.ipynb" TargetMode="External"/><Relationship Id="rId7" Type="http://schemas.openxmlformats.org/officeDocument/2006/relationships/hyperlink" Target="https://colab.research.google.com/github/coolernato/Numerical-Computing-in-Python-with-NumPy-and-SciPy/blob/master/Built-In%20Functions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Numerical-Computing-in-Python-with-NumPy-and-SciPy/blob/master/Calculus.ipynb" TargetMode="External"/><Relationship Id="rId11" Type="http://schemas.openxmlformats.org/officeDocument/2006/relationships/hyperlink" Target="https://colab.research.google.com/github/coolernato/Numerical-Computing-in-Python-with-NumPy-and-SciPy/blob/master/Projects.ipynb" TargetMode="External"/><Relationship Id="rId5" Type="http://schemas.openxmlformats.org/officeDocument/2006/relationships/hyperlink" Target="https://colab.research.google.com/github/coolernato/Numerical-Computing-in-Python-with-NumPy-and-SciPy/blob/master/Array%20Operations.ipynb" TargetMode="External"/><Relationship Id="rId10" Type="http://schemas.openxmlformats.org/officeDocument/2006/relationships/hyperlink" Target="https://colab.research.google.com/github/coolernato/Numerical-Computing-in-Python-with-NumPy-and-SciPy/blob/master/Performance%20Comparison.ipynb" TargetMode="External"/><Relationship Id="rId4" Type="http://schemas.openxmlformats.org/officeDocument/2006/relationships/hyperlink" Target="https://colab.research.google.com/github/coolernato/Numerical-Computing-in-Python-with-NumPy-and-SciPy/blob/master/Creating%20and%20Manipulating%20NumPy%20Arrays.ipynb" TargetMode="External"/><Relationship Id="rId9" Type="http://schemas.openxmlformats.org/officeDocument/2006/relationships/hyperlink" Target="https://colab.research.google.com/github/coolernato/Numerical-Computing-in-Python-with-NumPy-and-SciPy/blob/master/Other%20Features.ipyn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88584" cy="1567815"/>
          </a:xfrm>
        </p:spPr>
        <p:txBody>
          <a:bodyPr>
            <a:noAutofit/>
          </a:bodyPr>
          <a:lstStyle/>
          <a:p>
            <a:pPr marL="0" indent="0"/>
            <a:r>
              <a:rPr lang="en-GB" dirty="0"/>
              <a:t>Numerical Computing in Python with </a:t>
            </a:r>
            <a:r>
              <a:rPr lang="en-GB" dirty="0" err="1"/>
              <a:t>Numpy</a:t>
            </a:r>
            <a:r>
              <a:rPr lang="en-GB" dirty="0"/>
              <a:t> and </a:t>
            </a:r>
            <a:r>
              <a:rPr lang="en-GB" dirty="0" err="1"/>
              <a:t>Scipy</a:t>
            </a:r>
            <a:endParaRPr lang="en-GB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6"/>
            <a:ext cx="8388117" cy="4587644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I will show you a QR code at the end of the session allowing you to mark your attendance on Inkpath. Please do not mark your attendance until then.</a:t>
            </a:r>
            <a:br>
              <a:rPr lang="en-GB" sz="2800" dirty="0"/>
            </a:b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not a Postgraduate Research student and didn’t book via Inkpath, your attendance will be marked on a separate database.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You are encouraged to wear a face covering indoors, especially in crowded, enclosed spaces, unless you are exempt.  This includes </a:t>
            </a:r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for Graduate School workshops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Cover your coughs and sneezes to reduce the spread of particles </a:t>
            </a:r>
          </a:p>
          <a:p>
            <a:endParaRPr lang="en-GB" sz="2400" dirty="0"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R</a:t>
            </a:r>
            <a:r>
              <a:rPr lang="en-GB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espect people’s wishes for extra space </a:t>
            </a:r>
          </a:p>
          <a:p>
            <a:endParaRPr lang="en-GB" sz="24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Use hand sanitiser where it is available to you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627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Describe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the key functionality and advantages of NumPy and SciPy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Utilise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NumPy arrays to store and perform operations on data sets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Locate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appropriate SciPy functions for a specific problem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basic programs using NumPy and SciPy to solve numerical problems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 lnSpcReduction="10000"/>
          </a:bodyPr>
          <a:lstStyle/>
          <a:p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3"/>
              </a:rPr>
              <a:t>What Are NumPy and SciPy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sng" dirty="0">
                <a:solidFill>
                  <a:srgbClr val="C9D1D9"/>
                </a:solidFill>
                <a:effectLst/>
                <a:latin typeface="+mj-lt"/>
                <a:hlinkClick r:id="rId4"/>
              </a:rPr>
              <a:t>Creating and Manipulating NumPy Arrays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5"/>
              </a:rPr>
              <a:t>Array Operations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6"/>
              </a:rPr>
              <a:t>Calculus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7"/>
              </a:rPr>
              <a:t>Built-In Functions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8"/>
              </a:rPr>
              <a:t>Initial Value Problems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9"/>
              </a:rPr>
              <a:t>Other Features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10"/>
              </a:rPr>
              <a:t>Performance Comparison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11"/>
              </a:rPr>
              <a:t>Projects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>
                <a:latin typeface="+mj-lt"/>
              </a:rPr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tinyurl.com/rcds2021-22</a:t>
            </a:r>
            <a:endParaRPr lang="en-GB" sz="2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53073" cy="1567815"/>
          </a:xfrm>
        </p:spPr>
        <p:txBody>
          <a:bodyPr>
            <a:noAutofit/>
          </a:bodyPr>
          <a:lstStyle/>
          <a:p>
            <a:pPr marL="0" indent="0"/>
            <a:r>
              <a:rPr lang="en-GB" dirty="0"/>
              <a:t>Numerical Computing in Python with </a:t>
            </a:r>
            <a:r>
              <a:rPr lang="en-GB" dirty="0" err="1"/>
              <a:t>Numpy</a:t>
            </a:r>
            <a:r>
              <a:rPr lang="en-GB" dirty="0"/>
              <a:t> and </a:t>
            </a:r>
            <a:r>
              <a:rPr lang="en-GB" dirty="0" err="1"/>
              <a:t>Scipy</a:t>
            </a:r>
            <a:endParaRPr lang="en-GB" sz="40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20685</TotalTime>
  <Words>268</Words>
  <Application>Microsoft Office PowerPoint</Application>
  <PresentationFormat>On-screen Show (4:3)</PresentationFormat>
  <Paragraphs>41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Frutiger LT Std 65 Bold</vt:lpstr>
      <vt:lpstr>Times New Roman</vt:lpstr>
      <vt:lpstr>Office Theme</vt:lpstr>
      <vt:lpstr>Numerical Computing in Python with Numpy and Scipy</vt:lpstr>
      <vt:lpstr>Important Information on Marking your Attendance on Inkpath   I will show you a QR code at the end of the session allowing you to mark your attendance on Inkpath. Please do not mark your attendance until then.  If you are not a Postgraduate Research student and didn’t book via Inkpath, your attendance will be marked on a separate database.</vt:lpstr>
      <vt:lpstr>PowerPoint Presentation</vt:lpstr>
      <vt:lpstr>Learning Outcomes</vt:lpstr>
      <vt:lpstr>Notebook Links</vt:lpstr>
      <vt:lpstr>Feedback</vt:lpstr>
      <vt:lpstr>Numerical Computing in Python with Numpy and Scipy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422</cp:revision>
  <cp:lastPrinted>2017-04-21T16:42:54Z</cp:lastPrinted>
  <dcterms:created xsi:type="dcterms:W3CDTF">2014-10-29T16:03:49Z</dcterms:created>
  <dcterms:modified xsi:type="dcterms:W3CDTF">2022-04-08T09:22:19Z</dcterms:modified>
</cp:coreProperties>
</file>