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61" d="100"/>
          <a:sy n="161" d="100"/>
        </p:scale>
        <p:origin x="1772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18BE6547-EBCA-4BAC-8661-EDBCC80A1096}"/>
    <pc:docChg chg="addSld delSld modSld modSection">
      <pc:chgData name="Cooling, Chris" userId="6dcf99c9-2ba5-410a-8445-0893a3d1421f" providerId="ADAL" clId="{18BE6547-EBCA-4BAC-8661-EDBCC80A1096}" dt="2022-10-10T15:18:45.500" v="1" actId="47"/>
      <pc:docMkLst>
        <pc:docMk/>
      </pc:docMkLst>
      <pc:sldChg chg="del">
        <pc:chgData name="Cooling, Chris" userId="6dcf99c9-2ba5-410a-8445-0893a3d1421f" providerId="ADAL" clId="{18BE6547-EBCA-4BAC-8661-EDBCC80A1096}" dt="2022-10-10T15:18:45.500" v="1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18BE6547-EBCA-4BAC-8661-EDBCC80A1096}" dt="2022-10-10T15:18:44.387" v="0"/>
        <pc:sldMkLst>
          <pc:docMk/>
          <pc:sldMk cId="466020703" sldId="335"/>
        </pc:sldMkLst>
      </pc:sldChg>
    </pc:docChg>
  </pc:docChgLst>
  <pc:docChgLst>
    <pc:chgData name="Cooling, Chris" userId="6dcf99c9-2ba5-410a-8445-0893a3d1421f" providerId="ADAL" clId="{6A68C7B7-6ED7-486A-A40A-9ED7E1D6A472}"/>
    <pc:docChg chg="modSld">
      <pc:chgData name="Cooling, Chris" userId="6dcf99c9-2ba5-410a-8445-0893a3d1421f" providerId="ADAL" clId="{6A68C7B7-6ED7-486A-A40A-9ED7E1D6A472}" dt="2023-11-03T15:57:52.709" v="0"/>
      <pc:docMkLst>
        <pc:docMk/>
      </pc:docMkLst>
      <pc:sldChg chg="modSp mod">
        <pc:chgData name="Cooling, Chris" userId="6dcf99c9-2ba5-410a-8445-0893a3d1421f" providerId="ADAL" clId="{6A68C7B7-6ED7-486A-A40A-9ED7E1D6A472}" dt="2023-11-03T15:57:52.709" v="0"/>
        <pc:sldMkLst>
          <pc:docMk/>
          <pc:sldMk cId="466020703" sldId="335"/>
        </pc:sldMkLst>
        <pc:spChg chg="mod">
          <ac:chgData name="Cooling, Chris" userId="6dcf99c9-2ba5-410a-8445-0893a3d1421f" providerId="ADAL" clId="{6A68C7B7-6ED7-486A-A40A-9ED7E1D6A472}" dt="2023-11-03T15:57:52.709" v="0"/>
          <ac:spMkLst>
            <pc:docMk/>
            <pc:sldMk cId="466020703" sldId="335"/>
            <ac:spMk id="3" creationId="{00000000-0000-0000-0000-000000000000}"/>
          </ac:spMkLst>
        </pc:spChg>
      </pc:sldChg>
    </pc:docChg>
  </pc:docChgLst>
  <pc:docChgLst>
    <pc:chgData name="Cooling, Chris" userId="6dcf99c9-2ba5-410a-8445-0893a3d1421f" providerId="ADAL" clId="{1E1EC1F8-9783-400D-8D10-903AAA037EE1}"/>
    <pc:docChg chg="addSld delSld modSld modSection">
      <pc:chgData name="Cooling, Chris" userId="6dcf99c9-2ba5-410a-8445-0893a3d1421f" providerId="ADAL" clId="{1E1EC1F8-9783-400D-8D10-903AAA037EE1}" dt="2023-02-24T16:44:07.880" v="1" actId="47"/>
      <pc:docMkLst>
        <pc:docMk/>
      </pc:docMkLst>
      <pc:sldChg chg="del">
        <pc:chgData name="Cooling, Chris" userId="6dcf99c9-2ba5-410a-8445-0893a3d1421f" providerId="ADAL" clId="{1E1EC1F8-9783-400D-8D10-903AAA037EE1}" dt="2023-02-24T16:44:07.880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1E1EC1F8-9783-400D-8D10-903AAA037EE1}" dt="2023-02-24T16:44:05.752" v="0"/>
        <pc:sldMkLst>
          <pc:docMk/>
          <pc:sldMk cId="3965787735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feedback-rc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8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</a:t>
            </a:r>
            <a:r>
              <a:rPr lang="en-GB" sz="2600"/>
              <a:t>is </a:t>
            </a:r>
            <a:r>
              <a:rPr lang="en-GB" sz="2600" b="0" i="0" u="sng">
                <a:solidFill>
                  <a:srgbClr val="0563C1"/>
                </a:solidFill>
                <a:effectLst/>
                <a:hlinkClick r:id="rId4"/>
              </a:rPr>
              <a:t>https://tinyurl.com/feedback-rcds</a:t>
            </a:r>
            <a:endParaRPr lang="en-GB" sz="2600" b="0" i="0" u="sng">
              <a:solidFill>
                <a:srgbClr val="0563C1"/>
              </a:solidFill>
              <a:effectLst/>
            </a:endParaRPr>
          </a:p>
          <a:p>
            <a:pPr lvl="1"/>
            <a:r>
              <a:rPr lang="en-GB" sz="2600"/>
              <a:t>You </a:t>
            </a:r>
            <a:r>
              <a:rPr lang="en-GB" sz="2600" dirty="0"/>
              <a:t>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212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423</cp:revision>
  <cp:lastPrinted>2017-04-21T16:42:54Z</cp:lastPrinted>
  <dcterms:created xsi:type="dcterms:W3CDTF">2014-10-29T16:03:49Z</dcterms:created>
  <dcterms:modified xsi:type="dcterms:W3CDTF">2023-11-03T15:57:53Z</dcterms:modified>
</cp:coreProperties>
</file>