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504" r:id="rId3"/>
    <p:sldId id="258" r:id="rId4"/>
    <p:sldId id="267" r:id="rId5"/>
    <p:sldId id="281" r:id="rId6"/>
    <p:sldId id="329" r:id="rId7"/>
    <p:sldId id="280" r:id="rId8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2" d="100"/>
          <a:sy n="82" d="100"/>
        </p:scale>
        <p:origin x="1459" y="96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Numerical-Computing-in-Python-with-NumPy-and-SciPy/blob/master/Initial%20Value%20Problems.ipynb" TargetMode="External"/><Relationship Id="rId3" Type="http://schemas.openxmlformats.org/officeDocument/2006/relationships/hyperlink" Target="https://colab.research.google.com/github/coolernato/Numerical-Computing-in-Python-with-NumPy-and-SciPy/blob/master/What%20are%20NumPy%20and%20SciPy.ipynb" TargetMode="External"/><Relationship Id="rId7" Type="http://schemas.openxmlformats.org/officeDocument/2006/relationships/hyperlink" Target="https://colab.research.google.com/github/coolernato/Numerical-Computing-in-Python-with-NumPy-and-SciPy/blob/master/Built-In%20Function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Numerical-Computing-in-Python-with-NumPy-and-SciPy/blob/master/Calculus.ipynb" TargetMode="External"/><Relationship Id="rId11" Type="http://schemas.openxmlformats.org/officeDocument/2006/relationships/hyperlink" Target="https://colab.research.google.com/github/coolernato/Numerical-Computing-in-Python-with-NumPy-and-SciPy/blob/master/Projects.ipynb" TargetMode="External"/><Relationship Id="rId5" Type="http://schemas.openxmlformats.org/officeDocument/2006/relationships/hyperlink" Target="https://colab.research.google.com/github/coolernato/Numerical-Computing-in-Python-with-NumPy-and-SciPy/blob/master/Array%20Operations.ipynb" TargetMode="External"/><Relationship Id="rId10" Type="http://schemas.openxmlformats.org/officeDocument/2006/relationships/hyperlink" Target="https://colab.research.google.com/github/coolernato/Numerical-Computing-in-Python-with-NumPy-and-SciPy/blob/master/Performance%20Comparison.ipynb" TargetMode="External"/><Relationship Id="rId4" Type="http://schemas.openxmlformats.org/officeDocument/2006/relationships/hyperlink" Target="https://colab.research.google.com/github/coolernato/Numerical-Computing-in-Python-with-NumPy-and-SciPy/blob/master/Creating%20and%20Manipulating%20NumPy%20Arrays.ipynb" TargetMode="External"/><Relationship Id="rId9" Type="http://schemas.openxmlformats.org/officeDocument/2006/relationships/hyperlink" Target="https://colab.research.google.com/github/coolernato/Numerical-Computing-in-Python-with-NumPy-and-SciPy/blob/master/Other%20Features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87644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not a Postgraduate Research student and didn’t book via Inkpath, your attendance will be marked on a separate database.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>
                <a:solidFill>
                  <a:schemeClr val="tx1"/>
                </a:solidFill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b="0" i="0">
                <a:solidFill>
                  <a:schemeClr val="tx1"/>
                </a:solidFill>
                <a:effectLst/>
                <a:latin typeface="+mn-lt"/>
              </a:rPr>
              <a:t>While infection rates remain high, we encourage all members of our community to continue wearing face coverings in most indoor settings on campus, including Graduate School workshops</a:t>
            </a:r>
          </a:p>
          <a:p>
            <a:endParaRPr lang="en-US" sz="2200" u="sng">
              <a:solidFill>
                <a:schemeClr val="tx1"/>
              </a:solidFill>
              <a:ea typeface="+mj-lt"/>
              <a:cs typeface="+mj-lt"/>
            </a:endParaRPr>
          </a:p>
          <a:p>
            <a:r>
              <a:rPr lang="en-US" sz="2200" u="sng">
                <a:solidFill>
                  <a:schemeClr val="tx1"/>
                </a:solidFill>
                <a:latin typeface="+mn-lt"/>
                <a:ea typeface="+mj-lt"/>
                <a:cs typeface="+mj-lt"/>
              </a:rPr>
              <a:t>Hygiene</a:t>
            </a:r>
            <a:endParaRPr lang="en-GB" sz="2200" u="sng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Where hand </a:t>
            </a:r>
            <a:r>
              <a:rPr lang="en-US" sz="2200" err="1">
                <a:solidFill>
                  <a:schemeClr val="tx1"/>
                </a:solidFill>
              </a:rPr>
              <a:t>sanitiser</a:t>
            </a:r>
            <a:r>
              <a:rPr lang="en-US" sz="2200">
                <a:solidFill>
                  <a:schemeClr val="tx1"/>
                </a:solidFill>
              </a:rPr>
              <a:t> is available, please use it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key functionality and advantages of NumPy and SciPy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NumPy arrays to store and perform operations on data sets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Locate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appropriate SciPy functions for a specific problem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basic programs using NumPy and SciPy to solve numerical problems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lnSpcReduction="10000"/>
          </a:bodyPr>
          <a:lstStyle/>
          <a:p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3"/>
              </a:rPr>
              <a:t>What Are NumPy and SciPy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solidFill>
                  <a:srgbClr val="C9D1D9"/>
                </a:solidFill>
                <a:effectLst/>
                <a:latin typeface="+mj-lt"/>
                <a:hlinkClick r:id="rId4"/>
              </a:rPr>
              <a:t>Creating and Manipulating NumPy Arrays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5"/>
              </a:rPr>
              <a:t>Array Operations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6"/>
              </a:rPr>
              <a:t>Calculus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7"/>
              </a:rPr>
              <a:t>Built-In Functions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8"/>
              </a:rPr>
              <a:t>Initial Value Problems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9"/>
              </a:rPr>
              <a:t>Other Features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0"/>
              </a:rPr>
              <a:t>Performance Comparison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1"/>
              </a:rPr>
              <a:t>Projects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>
                <a:latin typeface="+mj-lt"/>
              </a:rPr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20685</TotalTime>
  <Words>254</Words>
  <Application>Microsoft Office PowerPoint</Application>
  <PresentationFormat>On-screen Show (4:3)</PresentationFormat>
  <Paragraphs>38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Frutiger LT Std 65 Bold</vt:lpstr>
      <vt:lpstr>Times New Roman</vt:lpstr>
      <vt:lpstr>Office Theme</vt:lpstr>
      <vt:lpstr>Numerical Computing in Python with Numpy and Scipy</vt:lpstr>
      <vt:lpstr>Important Information on Marking your Attendance on Inkpath   I will show you a QR code at the end of the session allowing you to mark your attendance on Inkpath. Please do not mark your attendance until then.  If you are not a Postgraduate Research student and didn’t book via Inkpath, your attendance will be marked on a separate database.</vt:lpstr>
      <vt:lpstr>PowerPoint Presentation</vt:lpstr>
      <vt:lpstr>Learning Outcomes</vt:lpstr>
      <vt:lpstr>Notebook Links</vt:lpstr>
      <vt:lpstr>Feedback</vt:lpstr>
      <vt:lpstr>Numerical Computing in Python with Numpy and Scipy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421</cp:revision>
  <cp:lastPrinted>2017-04-21T16:42:54Z</cp:lastPrinted>
  <dcterms:created xsi:type="dcterms:W3CDTF">2014-10-29T16:03:49Z</dcterms:created>
  <dcterms:modified xsi:type="dcterms:W3CDTF">2022-03-08T15:50:13Z</dcterms:modified>
</cp:coreProperties>
</file>