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0"/>
  </p:notesMasterIdLst>
  <p:sldIdLst>
    <p:sldId id="323" r:id="rId2"/>
    <p:sldId id="334" r:id="rId3"/>
    <p:sldId id="361" r:id="rId4"/>
    <p:sldId id="408" r:id="rId5"/>
    <p:sldId id="407" r:id="rId6"/>
    <p:sldId id="359" r:id="rId7"/>
    <p:sldId id="406" r:id="rId8"/>
    <p:sldId id="279" r:id="rId9"/>
  </p:sldIdLst>
  <p:sldSz cx="12192000" cy="6858000"/>
  <p:notesSz cx="6858000" cy="9144000"/>
  <p:defaultTextStyle>
    <a:defPPr>
      <a:defRPr lang="en-US"/>
    </a:defPPr>
    <a:lvl1pPr marL="0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3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0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6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3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0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36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3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7DC"/>
    <a:srgbClr val="F8F3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CF33AC-D9E4-491F-8963-DAB5E6081A01}" v="84" dt="2024-10-16T09:04:52.321"/>
    <p1510:client id="{0D9F6B5F-15DB-4E57-8EA3-ECCAF60652A5}" v="4" dt="2024-10-16T09:44:18.805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52" autoAdjust="0"/>
    <p:restoredTop sz="71436" autoAdjust="0"/>
  </p:normalViewPr>
  <p:slideViewPr>
    <p:cSldViewPr snapToGrid="0" showGuides="1">
      <p:cViewPr varScale="1">
        <p:scale>
          <a:sx n="85" d="100"/>
          <a:sy n="85" d="100"/>
        </p:scale>
        <p:origin x="88" y="7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139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11" d="100"/>
          <a:sy n="111" d="100"/>
        </p:scale>
        <p:origin x="1312" y="8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oling, Chris" userId="6dcf99c9-2ba5-410a-8445-0893a3d1421f" providerId="ADAL" clId="{0D9F6B5F-15DB-4E57-8EA3-ECCAF60652A5}"/>
    <pc:docChg chg="undo custSel addSld delSld modSld">
      <pc:chgData name="Cooling, Chris" userId="6dcf99c9-2ba5-410a-8445-0893a3d1421f" providerId="ADAL" clId="{0D9F6B5F-15DB-4E57-8EA3-ECCAF60652A5}" dt="2024-10-16T09:46:46.470" v="416" actId="20577"/>
      <pc:docMkLst>
        <pc:docMk/>
      </pc:docMkLst>
      <pc:sldChg chg="modSp mod">
        <pc:chgData name="Cooling, Chris" userId="6dcf99c9-2ba5-410a-8445-0893a3d1421f" providerId="ADAL" clId="{0D9F6B5F-15DB-4E57-8EA3-ECCAF60652A5}" dt="2024-10-16T09:26:57.732" v="76" actId="20577"/>
        <pc:sldMkLst>
          <pc:docMk/>
          <pc:sldMk cId="3212729572" sldId="323"/>
        </pc:sldMkLst>
        <pc:spChg chg="mod">
          <ac:chgData name="Cooling, Chris" userId="6dcf99c9-2ba5-410a-8445-0893a3d1421f" providerId="ADAL" clId="{0D9F6B5F-15DB-4E57-8EA3-ECCAF60652A5}" dt="2024-10-16T09:26:41.214" v="29" actId="20577"/>
          <ac:spMkLst>
            <pc:docMk/>
            <pc:sldMk cId="3212729572" sldId="323"/>
            <ac:spMk id="2" creationId="{82F30BFE-CB41-E791-4D9C-03A91DA1441E}"/>
          </ac:spMkLst>
        </pc:spChg>
        <pc:spChg chg="mod">
          <ac:chgData name="Cooling, Chris" userId="6dcf99c9-2ba5-410a-8445-0893a3d1421f" providerId="ADAL" clId="{0D9F6B5F-15DB-4E57-8EA3-ECCAF60652A5}" dt="2024-10-16T09:26:57.732" v="76" actId="20577"/>
          <ac:spMkLst>
            <pc:docMk/>
            <pc:sldMk cId="3212729572" sldId="323"/>
            <ac:spMk id="3" creationId="{F5239DCA-92DD-EBA0-CA5E-0801020A1879}"/>
          </ac:spMkLst>
        </pc:spChg>
      </pc:sldChg>
      <pc:sldChg chg="del">
        <pc:chgData name="Cooling, Chris" userId="6dcf99c9-2ba5-410a-8445-0893a3d1421f" providerId="ADAL" clId="{0D9F6B5F-15DB-4E57-8EA3-ECCAF60652A5}" dt="2024-10-16T09:27:27.541" v="77" actId="47"/>
        <pc:sldMkLst>
          <pc:docMk/>
          <pc:sldMk cId="474143756" sldId="324"/>
        </pc:sldMkLst>
      </pc:sldChg>
      <pc:sldChg chg="del">
        <pc:chgData name="Cooling, Chris" userId="6dcf99c9-2ba5-410a-8445-0893a3d1421f" providerId="ADAL" clId="{0D9F6B5F-15DB-4E57-8EA3-ECCAF60652A5}" dt="2024-10-16T09:29:20.214" v="82" actId="47"/>
        <pc:sldMkLst>
          <pc:docMk/>
          <pc:sldMk cId="380350440" sldId="326"/>
        </pc:sldMkLst>
      </pc:sldChg>
      <pc:sldChg chg="modSp mod">
        <pc:chgData name="Cooling, Chris" userId="6dcf99c9-2ba5-410a-8445-0893a3d1421f" providerId="ADAL" clId="{0D9F6B5F-15DB-4E57-8EA3-ECCAF60652A5}" dt="2024-10-16T09:28:16.822" v="80" actId="255"/>
        <pc:sldMkLst>
          <pc:docMk/>
          <pc:sldMk cId="16407505" sldId="361"/>
        </pc:sldMkLst>
        <pc:spChg chg="mod">
          <ac:chgData name="Cooling, Chris" userId="6dcf99c9-2ba5-410a-8445-0893a3d1421f" providerId="ADAL" clId="{0D9F6B5F-15DB-4E57-8EA3-ECCAF60652A5}" dt="2024-10-16T09:28:16.822" v="80" actId="255"/>
          <ac:spMkLst>
            <pc:docMk/>
            <pc:sldMk cId="16407505" sldId="361"/>
            <ac:spMk id="3" creationId="{3059243C-26C4-B42B-1D89-75DB3A5CA945}"/>
          </ac:spMkLst>
        </pc:spChg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650368403" sldId="362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3498346720" sldId="363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721571596" sldId="364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1370984878" sldId="365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2862336388" sldId="366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49263487" sldId="367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3636830078" sldId="368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1646575661" sldId="369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919066874" sldId="370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3388074364" sldId="371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2099201432" sldId="372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1204830268" sldId="373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1108594804" sldId="374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2224630467" sldId="375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3847659151" sldId="376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2673447316" sldId="377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3995649870" sldId="378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606499370" sldId="379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534930278" sldId="380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2605189886" sldId="381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3637714125" sldId="382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1793681033" sldId="383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170370874" sldId="384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3374749885" sldId="385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3981322899" sldId="386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2197734974" sldId="387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3191437002" sldId="388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3717795031" sldId="389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2876155974" sldId="390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3530089354" sldId="391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3446637373" sldId="392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620213683" sldId="393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2690902426" sldId="394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3761449199" sldId="395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4103524331" sldId="396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719251142" sldId="397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3921319063" sldId="398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3172791869" sldId="399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1135729167" sldId="400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737553104" sldId="401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4021068231" sldId="402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2500301249" sldId="403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1407877688" sldId="404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1607320822" sldId="405"/>
        </pc:sldMkLst>
      </pc:sldChg>
      <pc:sldChg chg="modSp mod">
        <pc:chgData name="Cooling, Chris" userId="6dcf99c9-2ba5-410a-8445-0893a3d1421f" providerId="ADAL" clId="{0D9F6B5F-15DB-4E57-8EA3-ECCAF60652A5}" dt="2024-10-16T09:46:46.470" v="416" actId="20577"/>
        <pc:sldMkLst>
          <pc:docMk/>
          <pc:sldMk cId="4288594215" sldId="407"/>
        </pc:sldMkLst>
        <pc:spChg chg="mod">
          <ac:chgData name="Cooling, Chris" userId="6dcf99c9-2ba5-410a-8445-0893a3d1421f" providerId="ADAL" clId="{0D9F6B5F-15DB-4E57-8EA3-ECCAF60652A5}" dt="2024-10-16T09:46:46.470" v="416" actId="20577"/>
          <ac:spMkLst>
            <pc:docMk/>
            <pc:sldMk cId="4288594215" sldId="407"/>
            <ac:spMk id="3" creationId="{AE72B19A-BAEF-7DAE-DDC1-54394DA86691}"/>
          </ac:spMkLst>
        </pc:spChg>
      </pc:sldChg>
      <pc:sldChg chg="modSp add mod">
        <pc:chgData name="Cooling, Chris" userId="6dcf99c9-2ba5-410a-8445-0893a3d1421f" providerId="ADAL" clId="{0D9F6B5F-15DB-4E57-8EA3-ECCAF60652A5}" dt="2024-10-16T09:30:04.626" v="103" actId="113"/>
        <pc:sldMkLst>
          <pc:docMk/>
          <pc:sldMk cId="3343614994" sldId="408"/>
        </pc:sldMkLst>
        <pc:spChg chg="mod">
          <ac:chgData name="Cooling, Chris" userId="6dcf99c9-2ba5-410a-8445-0893a3d1421f" providerId="ADAL" clId="{0D9F6B5F-15DB-4E57-8EA3-ECCAF60652A5}" dt="2024-10-16T09:29:38.502" v="99" actId="20577"/>
          <ac:spMkLst>
            <pc:docMk/>
            <pc:sldMk cId="3343614994" sldId="408"/>
            <ac:spMk id="2" creationId="{6F5D226D-AEEE-9CAD-EC6D-58B1E3EBB257}"/>
          </ac:spMkLst>
        </pc:spChg>
        <pc:spChg chg="mod">
          <ac:chgData name="Cooling, Chris" userId="6dcf99c9-2ba5-410a-8445-0893a3d1421f" providerId="ADAL" clId="{0D9F6B5F-15DB-4E57-8EA3-ECCAF60652A5}" dt="2024-10-16T09:30:04.626" v="103" actId="113"/>
          <ac:spMkLst>
            <pc:docMk/>
            <pc:sldMk cId="3343614994" sldId="408"/>
            <ac:spMk id="3" creationId="{3059243C-26C4-B42B-1D89-75DB3A5CA945}"/>
          </ac:spMkLst>
        </pc:spChg>
      </pc:sldChg>
    </pc:docChg>
  </pc:docChgLst>
  <pc:docChgLst>
    <pc:chgData name="Cooling, Chris" userId="6dcf99c9-2ba5-410a-8445-0893a3d1421f" providerId="ADAL" clId="{03CF33AC-D9E4-491F-8963-DAB5E6081A01}"/>
    <pc:docChg chg="undo custSel addSld delSld modSld sldOrd">
      <pc:chgData name="Cooling, Chris" userId="6dcf99c9-2ba5-410a-8445-0893a3d1421f" providerId="ADAL" clId="{03CF33AC-D9E4-491F-8963-DAB5E6081A01}" dt="2024-10-16T09:09:29.452" v="4301" actId="20577"/>
      <pc:docMkLst>
        <pc:docMk/>
      </pc:docMkLst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2509046592" sldId="260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2440717809" sldId="262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4280908608" sldId="263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892137174" sldId="264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3657803416" sldId="265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1090473929" sldId="266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2899002451" sldId="267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219240684" sldId="268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1591646720" sldId="269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3902907092" sldId="270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549157250" sldId="271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260365935" sldId="273"/>
        </pc:sldMkLst>
      </pc:sldChg>
      <pc:sldChg chg="del">
        <pc:chgData name="Cooling, Chris" userId="6dcf99c9-2ba5-410a-8445-0893a3d1421f" providerId="ADAL" clId="{03CF33AC-D9E4-491F-8963-DAB5E6081A01}" dt="2024-10-07T10:01:23.237" v="13" actId="47"/>
        <pc:sldMkLst>
          <pc:docMk/>
          <pc:sldMk cId="1031427888" sldId="276"/>
        </pc:sldMkLst>
      </pc:sldChg>
      <pc:sldChg chg="addSp modSp add del mod modClrScheme chgLayout">
        <pc:chgData name="Cooling, Chris" userId="6dcf99c9-2ba5-410a-8445-0893a3d1421f" providerId="ADAL" clId="{03CF33AC-D9E4-491F-8963-DAB5E6081A01}" dt="2024-10-09T08:24:54.016" v="77"/>
        <pc:sldMkLst>
          <pc:docMk/>
          <pc:sldMk cId="3227858941" sldId="281"/>
        </pc:sldMkLst>
        <pc:spChg chg="mod ord">
          <ac:chgData name="Cooling, Chris" userId="6dcf99c9-2ba5-410a-8445-0893a3d1421f" providerId="ADAL" clId="{03CF33AC-D9E4-491F-8963-DAB5E6081A01}" dt="2024-10-09T08:24:11.115" v="67" actId="700"/>
          <ac:spMkLst>
            <pc:docMk/>
            <pc:sldMk cId="3227858941" sldId="281"/>
            <ac:spMk id="2" creationId="{00000000-0000-0000-0000-000000000000}"/>
          </ac:spMkLst>
        </pc:spChg>
        <pc:spChg chg="mod ord">
          <ac:chgData name="Cooling, Chris" userId="6dcf99c9-2ba5-410a-8445-0893a3d1421f" providerId="ADAL" clId="{03CF33AC-D9E4-491F-8963-DAB5E6081A01}" dt="2024-10-09T08:24:11.115" v="67" actId="700"/>
          <ac:spMkLst>
            <pc:docMk/>
            <pc:sldMk cId="3227858941" sldId="281"/>
            <ac:spMk id="3" creationId="{00000000-0000-0000-0000-000000000000}"/>
          </ac:spMkLst>
        </pc:spChg>
        <pc:spChg chg="add mod ord">
          <ac:chgData name="Cooling, Chris" userId="6dcf99c9-2ba5-410a-8445-0893a3d1421f" providerId="ADAL" clId="{03CF33AC-D9E4-491F-8963-DAB5E6081A01}" dt="2024-10-09T08:24:11.115" v="67" actId="700"/>
          <ac:spMkLst>
            <pc:docMk/>
            <pc:sldMk cId="3227858941" sldId="281"/>
            <ac:spMk id="4" creationId="{9E9803C0-9E51-C843-3768-D5C13466E163}"/>
          </ac:spMkLst>
        </pc:spChg>
        <pc:spChg chg="mod">
          <ac:chgData name="Cooling, Chris" userId="6dcf99c9-2ba5-410a-8445-0893a3d1421f" providerId="ADAL" clId="{03CF33AC-D9E4-491F-8963-DAB5E6081A01}" dt="2024-10-09T08:15:51.225" v="51" actId="1076"/>
          <ac:spMkLst>
            <pc:docMk/>
            <pc:sldMk cId="3227858941" sldId="281"/>
            <ac:spMk id="4" creationId="{FCF0BFC0-F728-C67C-BBA4-5F32D64C08C8}"/>
          </ac:spMkLst>
        </pc:spChg>
      </pc:sldChg>
      <pc:sldChg chg="modSp add del mod">
        <pc:chgData name="Cooling, Chris" userId="6dcf99c9-2ba5-410a-8445-0893a3d1421f" providerId="ADAL" clId="{03CF33AC-D9E4-491F-8963-DAB5E6081A01}" dt="2024-10-09T08:24:54.016" v="77"/>
        <pc:sldMkLst>
          <pc:docMk/>
          <pc:sldMk cId="766773942" sldId="282"/>
        </pc:sldMkLst>
        <pc:spChg chg="mod">
          <ac:chgData name="Cooling, Chris" userId="6dcf99c9-2ba5-410a-8445-0893a3d1421f" providerId="ADAL" clId="{03CF33AC-D9E4-491F-8963-DAB5E6081A01}" dt="2024-10-09T08:14:36.019" v="47" actId="12"/>
          <ac:spMkLst>
            <pc:docMk/>
            <pc:sldMk cId="766773942" sldId="282"/>
            <ac:spMk id="3" creationId="{00000000-0000-0000-0000-000000000000}"/>
          </ac:spMkLst>
        </pc:spChg>
      </pc:sldChg>
      <pc:sldChg chg="modSp add del mod">
        <pc:chgData name="Cooling, Chris" userId="6dcf99c9-2ba5-410a-8445-0893a3d1421f" providerId="ADAL" clId="{03CF33AC-D9E4-491F-8963-DAB5E6081A01}" dt="2024-10-09T08:24:54.016" v="77"/>
        <pc:sldMkLst>
          <pc:docMk/>
          <pc:sldMk cId="812463129" sldId="283"/>
        </pc:sldMkLst>
        <pc:spChg chg="mod">
          <ac:chgData name="Cooling, Chris" userId="6dcf99c9-2ba5-410a-8445-0893a3d1421f" providerId="ADAL" clId="{03CF33AC-D9E4-491F-8963-DAB5E6081A01}" dt="2024-10-09T08:14:55.354" v="50" actId="12"/>
          <ac:spMkLst>
            <pc:docMk/>
            <pc:sldMk cId="812463129" sldId="283"/>
            <ac:spMk id="3" creationId="{00000000-0000-0000-0000-000000000000}"/>
          </ac:spMkLst>
        </pc:spChg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2428056926" sldId="284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735192102" sldId="285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1961674838" sldId="286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3966698890" sldId="286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3168009626" sldId="287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746547034" sldId="288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3543483350" sldId="288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2053716256" sldId="289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4077175788" sldId="289"/>
        </pc:sldMkLst>
      </pc:sldChg>
      <pc:sldChg chg="modSp add del mod">
        <pc:chgData name="Cooling, Chris" userId="6dcf99c9-2ba5-410a-8445-0893a3d1421f" providerId="ADAL" clId="{03CF33AC-D9E4-491F-8963-DAB5E6081A01}" dt="2024-10-09T08:24:54.016" v="77"/>
        <pc:sldMkLst>
          <pc:docMk/>
          <pc:sldMk cId="3140181227" sldId="292"/>
        </pc:sldMkLst>
        <pc:spChg chg="mod">
          <ac:chgData name="Cooling, Chris" userId="6dcf99c9-2ba5-410a-8445-0893a3d1421f" providerId="ADAL" clId="{03CF33AC-D9E4-491F-8963-DAB5E6081A01}" dt="2024-10-09T08:24:54.016" v="77"/>
          <ac:spMkLst>
            <pc:docMk/>
            <pc:sldMk cId="3140181227" sldId="292"/>
            <ac:spMk id="3" creationId="{00000000-0000-0000-0000-000000000000}"/>
          </ac:spMkLst>
        </pc:spChg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2602109094" sldId="293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624633227" sldId="294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2454815734" sldId="294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3031389964" sldId="295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3778418652" sldId="295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1470460910" sldId="296"/>
        </pc:sldMkLst>
      </pc:sldChg>
      <pc:sldChg chg="modSp add del mod">
        <pc:chgData name="Cooling, Chris" userId="6dcf99c9-2ba5-410a-8445-0893a3d1421f" providerId="ADAL" clId="{03CF33AC-D9E4-491F-8963-DAB5E6081A01}" dt="2024-10-09T08:24:54.016" v="77"/>
        <pc:sldMkLst>
          <pc:docMk/>
          <pc:sldMk cId="2849987525" sldId="296"/>
        </pc:sldMkLst>
        <pc:spChg chg="mod">
          <ac:chgData name="Cooling, Chris" userId="6dcf99c9-2ba5-410a-8445-0893a3d1421f" providerId="ADAL" clId="{03CF33AC-D9E4-491F-8963-DAB5E6081A01}" dt="2024-10-09T08:24:54.016" v="77"/>
          <ac:spMkLst>
            <pc:docMk/>
            <pc:sldMk cId="2849987525" sldId="296"/>
            <ac:spMk id="3" creationId="{00000000-0000-0000-0000-000000000000}"/>
          </ac:spMkLst>
        </pc:spChg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2599389758" sldId="297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3329594451" sldId="297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3735834741" sldId="298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559510141" sldId="299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3102632955" sldId="299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777092763" sldId="300"/>
        </pc:sldMkLst>
      </pc:sldChg>
      <pc:sldChg chg="modSp add del mod">
        <pc:chgData name="Cooling, Chris" userId="6dcf99c9-2ba5-410a-8445-0893a3d1421f" providerId="ADAL" clId="{03CF33AC-D9E4-491F-8963-DAB5E6081A01}" dt="2024-10-09T08:24:54.016" v="77"/>
        <pc:sldMkLst>
          <pc:docMk/>
          <pc:sldMk cId="3357951532" sldId="300"/>
        </pc:sldMkLst>
        <pc:spChg chg="mod">
          <ac:chgData name="Cooling, Chris" userId="6dcf99c9-2ba5-410a-8445-0893a3d1421f" providerId="ADAL" clId="{03CF33AC-D9E4-491F-8963-DAB5E6081A01}" dt="2024-10-09T08:24:54.016" v="77"/>
          <ac:spMkLst>
            <pc:docMk/>
            <pc:sldMk cId="3357951532" sldId="300"/>
            <ac:spMk id="3" creationId="{00000000-0000-0000-0000-000000000000}"/>
          </ac:spMkLst>
        </pc:spChg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453738133" sldId="301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57580663" sldId="302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2109535584" sldId="303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1963070087" sldId="304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1986365774" sldId="305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2487598261" sldId="305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2144980242" sldId="306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2798413230" sldId="306"/>
        </pc:sldMkLst>
      </pc:sldChg>
      <pc:sldChg chg="modSp add del mod">
        <pc:chgData name="Cooling, Chris" userId="6dcf99c9-2ba5-410a-8445-0893a3d1421f" providerId="ADAL" clId="{03CF33AC-D9E4-491F-8963-DAB5E6081A01}" dt="2024-10-09T08:24:54.016" v="77"/>
        <pc:sldMkLst>
          <pc:docMk/>
          <pc:sldMk cId="1390760873" sldId="307"/>
        </pc:sldMkLst>
        <pc:spChg chg="mod">
          <ac:chgData name="Cooling, Chris" userId="6dcf99c9-2ba5-410a-8445-0893a3d1421f" providerId="ADAL" clId="{03CF33AC-D9E4-491F-8963-DAB5E6081A01}" dt="2024-10-09T08:24:54.016" v="77"/>
          <ac:spMkLst>
            <pc:docMk/>
            <pc:sldMk cId="1390760873" sldId="307"/>
            <ac:spMk id="3" creationId="{00000000-0000-0000-0000-000000000000}"/>
          </ac:spMkLst>
        </pc:spChg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1605751224" sldId="307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3749303348" sldId="308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933885824" sldId="309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1625291139" sldId="309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1654254681" sldId="310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2936075367" sldId="310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2312507278" sldId="311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3006217861" sldId="311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2003892851" sldId="312"/>
        </pc:sldMkLst>
      </pc:sldChg>
      <pc:sldChg chg="modSp add del mod">
        <pc:chgData name="Cooling, Chris" userId="6dcf99c9-2ba5-410a-8445-0893a3d1421f" providerId="ADAL" clId="{03CF33AC-D9E4-491F-8963-DAB5E6081A01}" dt="2024-10-09T08:24:54.016" v="77"/>
        <pc:sldMkLst>
          <pc:docMk/>
          <pc:sldMk cId="2539671263" sldId="312"/>
        </pc:sldMkLst>
        <pc:spChg chg="mod">
          <ac:chgData name="Cooling, Chris" userId="6dcf99c9-2ba5-410a-8445-0893a3d1421f" providerId="ADAL" clId="{03CF33AC-D9E4-491F-8963-DAB5E6081A01}" dt="2024-10-09T08:24:54.016" v="77"/>
          <ac:spMkLst>
            <pc:docMk/>
            <pc:sldMk cId="2539671263" sldId="312"/>
            <ac:spMk id="3" creationId="{00000000-0000-0000-0000-000000000000}"/>
          </ac:spMkLst>
        </pc:spChg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3744006074" sldId="313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3899447933" sldId="313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667031554" sldId="314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1378110722" sldId="314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3968020684" sldId="315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3897677485" sldId="316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2040837939" sldId="317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3162482540" sldId="318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265627358" sldId="319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4162562936" sldId="319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3203343339" sldId="320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3716300829" sldId="320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2914583150" sldId="321"/>
        </pc:sldMkLst>
      </pc:sldChg>
      <pc:sldChg chg="del">
        <pc:chgData name="Cooling, Chris" userId="6dcf99c9-2ba5-410a-8445-0893a3d1421f" providerId="ADAL" clId="{03CF33AC-D9E4-491F-8963-DAB5E6081A01}" dt="2024-10-07T10:00:20.101" v="0" actId="47"/>
        <pc:sldMkLst>
          <pc:docMk/>
          <pc:sldMk cId="4254443235" sldId="322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200963720" sldId="323"/>
        </pc:sldMkLst>
      </pc:sldChg>
      <pc:sldChg chg="del">
        <pc:chgData name="Cooling, Chris" userId="6dcf99c9-2ba5-410a-8445-0893a3d1421f" providerId="ADAL" clId="{03CF33AC-D9E4-491F-8963-DAB5E6081A01}" dt="2024-10-07T10:00:20.101" v="0" actId="47"/>
        <pc:sldMkLst>
          <pc:docMk/>
          <pc:sldMk cId="3212729572" sldId="323"/>
        </pc:sldMkLst>
      </pc:sldChg>
      <pc:sldChg chg="modSp mod">
        <pc:chgData name="Cooling, Chris" userId="6dcf99c9-2ba5-410a-8445-0893a3d1421f" providerId="ADAL" clId="{03CF33AC-D9E4-491F-8963-DAB5E6081A01}" dt="2024-10-07T10:00:45.879" v="10"/>
        <pc:sldMkLst>
          <pc:docMk/>
          <pc:sldMk cId="474143756" sldId="324"/>
        </pc:sldMkLst>
        <pc:spChg chg="mod">
          <ac:chgData name="Cooling, Chris" userId="6dcf99c9-2ba5-410a-8445-0893a3d1421f" providerId="ADAL" clId="{03CF33AC-D9E4-491F-8963-DAB5E6081A01}" dt="2024-10-07T10:00:38.738" v="9" actId="20577"/>
          <ac:spMkLst>
            <pc:docMk/>
            <pc:sldMk cId="474143756" sldId="324"/>
            <ac:spMk id="2" creationId="{A6773C91-78F6-7FD7-669E-A1FEF5EAC302}"/>
          </ac:spMkLst>
        </pc:spChg>
        <pc:spChg chg="mod">
          <ac:chgData name="Cooling, Chris" userId="6dcf99c9-2ba5-410a-8445-0893a3d1421f" providerId="ADAL" clId="{03CF33AC-D9E4-491F-8963-DAB5E6081A01}" dt="2024-10-07T10:00:45.879" v="10"/>
          <ac:spMkLst>
            <pc:docMk/>
            <pc:sldMk cId="474143756" sldId="324"/>
            <ac:spMk id="3" creationId="{C1E4D7A8-3CEC-9DE0-CCD4-3A1A94F609C4}"/>
          </ac:spMkLst>
        </pc:spChg>
      </pc:sldChg>
      <pc:sldChg chg="modSp add del mod">
        <pc:chgData name="Cooling, Chris" userId="6dcf99c9-2ba5-410a-8445-0893a3d1421f" providerId="ADAL" clId="{03CF33AC-D9E4-491F-8963-DAB5E6081A01}" dt="2024-10-09T08:24:54.016" v="77"/>
        <pc:sldMkLst>
          <pc:docMk/>
          <pc:sldMk cId="3173781080" sldId="325"/>
        </pc:sldMkLst>
        <pc:spChg chg="mod">
          <ac:chgData name="Cooling, Chris" userId="6dcf99c9-2ba5-410a-8445-0893a3d1421f" providerId="ADAL" clId="{03CF33AC-D9E4-491F-8963-DAB5E6081A01}" dt="2024-10-09T08:24:54.016" v="77"/>
          <ac:spMkLst>
            <pc:docMk/>
            <pc:sldMk cId="3173781080" sldId="325"/>
            <ac:spMk id="6" creationId="{C94459EB-B5CC-4128-A805-FCBCD2C4D3F5}"/>
          </ac:spMkLst>
        </pc:spChg>
      </pc:sldChg>
      <pc:sldChg chg="del">
        <pc:chgData name="Cooling, Chris" userId="6dcf99c9-2ba5-410a-8445-0893a3d1421f" providerId="ADAL" clId="{03CF33AC-D9E4-491F-8963-DAB5E6081A01}" dt="2024-10-07T10:00:23.468" v="1" actId="47"/>
        <pc:sldMkLst>
          <pc:docMk/>
          <pc:sldMk cId="3528320225" sldId="325"/>
        </pc:sldMkLst>
      </pc:sldChg>
      <pc:sldChg chg="add del modNotesTx">
        <pc:chgData name="Cooling, Chris" userId="6dcf99c9-2ba5-410a-8445-0893a3d1421f" providerId="ADAL" clId="{03CF33AC-D9E4-491F-8963-DAB5E6081A01}" dt="2024-10-11T11:01:39.595" v="3725" actId="20577"/>
        <pc:sldMkLst>
          <pc:docMk/>
          <pc:sldMk cId="380350440" sldId="326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3835658580" sldId="326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680408341" sldId="327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2646455873" sldId="327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721358061" sldId="328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1500357233" sldId="328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2899337003" sldId="329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3005038552" sldId="329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266649059" sldId="330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3099411356" sldId="330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356225027" sldId="331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2958191099" sldId="331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1839592679" sldId="332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3685198326" sldId="332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1410114096" sldId="333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1971978791" sldId="333"/>
        </pc:sldMkLst>
      </pc:sldChg>
      <pc:sldChg chg="add">
        <pc:chgData name="Cooling, Chris" userId="6dcf99c9-2ba5-410a-8445-0893a3d1421f" providerId="ADAL" clId="{03CF33AC-D9E4-491F-8963-DAB5E6081A01}" dt="2024-10-07T10:00:56.106" v="11"/>
        <pc:sldMkLst>
          <pc:docMk/>
          <pc:sldMk cId="243918697" sldId="334"/>
        </pc:sldMkLst>
      </pc:sldChg>
      <pc:sldChg chg="add">
        <pc:chgData name="Cooling, Chris" userId="6dcf99c9-2ba5-410a-8445-0893a3d1421f" providerId="ADAL" clId="{03CF33AC-D9E4-491F-8963-DAB5E6081A01}" dt="2024-10-07T10:01:32.024" v="14"/>
        <pc:sldMkLst>
          <pc:docMk/>
          <pc:sldMk cId="1507190070" sldId="359"/>
        </pc:sldMkLst>
      </pc:sldChg>
      <pc:sldChg chg="modSp add mod">
        <pc:chgData name="Cooling, Chris" userId="6dcf99c9-2ba5-410a-8445-0893a3d1421f" providerId="ADAL" clId="{03CF33AC-D9E4-491F-8963-DAB5E6081A01}" dt="2024-10-07T10:02:34.276" v="23" actId="12"/>
        <pc:sldMkLst>
          <pc:docMk/>
          <pc:sldMk cId="16407505" sldId="361"/>
        </pc:sldMkLst>
        <pc:spChg chg="mod">
          <ac:chgData name="Cooling, Chris" userId="6dcf99c9-2ba5-410a-8445-0893a3d1421f" providerId="ADAL" clId="{03CF33AC-D9E4-491F-8963-DAB5E6081A01}" dt="2024-10-07T10:02:34.276" v="23" actId="12"/>
          <ac:spMkLst>
            <pc:docMk/>
            <pc:sldMk cId="16407505" sldId="361"/>
            <ac:spMk id="3" creationId="{3059243C-26C4-B42B-1D89-75DB3A5CA945}"/>
          </ac:spMkLst>
        </pc:spChg>
      </pc:sldChg>
      <pc:sldChg chg="addSp delSp modSp add mod modNotesTx">
        <pc:chgData name="Cooling, Chris" userId="6dcf99c9-2ba5-410a-8445-0893a3d1421f" providerId="ADAL" clId="{03CF33AC-D9E4-491F-8963-DAB5E6081A01}" dt="2024-10-09T08:27:38.886" v="95"/>
        <pc:sldMkLst>
          <pc:docMk/>
          <pc:sldMk cId="650368403" sldId="362"/>
        </pc:sldMkLst>
        <pc:spChg chg="mod">
          <ac:chgData name="Cooling, Chris" userId="6dcf99c9-2ba5-410a-8445-0893a3d1421f" providerId="ADAL" clId="{03CF33AC-D9E4-491F-8963-DAB5E6081A01}" dt="2024-10-09T08:27:07.188" v="83"/>
          <ac:spMkLst>
            <pc:docMk/>
            <pc:sldMk cId="650368403" sldId="362"/>
            <ac:spMk id="2" creationId="{6F5D226D-AEEE-9CAD-EC6D-58B1E3EBB257}"/>
          </ac:spMkLst>
        </pc:spChg>
        <pc:spChg chg="add del mod">
          <ac:chgData name="Cooling, Chris" userId="6dcf99c9-2ba5-410a-8445-0893a3d1421f" providerId="ADAL" clId="{03CF33AC-D9E4-491F-8963-DAB5E6081A01}" dt="2024-10-09T08:27:34.071" v="94" actId="20577"/>
          <ac:spMkLst>
            <pc:docMk/>
            <pc:sldMk cId="650368403" sldId="362"/>
            <ac:spMk id="3" creationId="{3059243C-26C4-B42B-1D89-75DB3A5CA945}"/>
          </ac:spMkLst>
        </pc:spChg>
        <pc:spChg chg="add mod">
          <ac:chgData name="Cooling, Chris" userId="6dcf99c9-2ba5-410a-8445-0893a3d1421f" providerId="ADAL" clId="{03CF33AC-D9E4-491F-8963-DAB5E6081A01}" dt="2024-10-09T08:27:01.316" v="82"/>
          <ac:spMkLst>
            <pc:docMk/>
            <pc:sldMk cId="650368403" sldId="362"/>
            <ac:spMk id="4" creationId="{C22526AD-D8BF-906B-CB7C-E61D6ACF299C}"/>
          </ac:spMkLst>
        </pc:spChg>
        <pc:spChg chg="add mod">
          <ac:chgData name="Cooling, Chris" userId="6dcf99c9-2ba5-410a-8445-0893a3d1421f" providerId="ADAL" clId="{03CF33AC-D9E4-491F-8963-DAB5E6081A01}" dt="2024-10-09T08:27:01.316" v="82"/>
          <ac:spMkLst>
            <pc:docMk/>
            <pc:sldMk cId="650368403" sldId="362"/>
            <ac:spMk id="8" creationId="{DC0361AF-2943-2CFD-8210-A59481D2129D}"/>
          </ac:spMkLst>
        </pc:spChg>
        <pc:spChg chg="add del mod">
          <ac:chgData name="Cooling, Chris" userId="6dcf99c9-2ba5-410a-8445-0893a3d1421f" providerId="ADAL" clId="{03CF33AC-D9E4-491F-8963-DAB5E6081A01}" dt="2024-10-09T08:27:00.560" v="81" actId="478"/>
          <ac:spMkLst>
            <pc:docMk/>
            <pc:sldMk cId="650368403" sldId="362"/>
            <ac:spMk id="10" creationId="{7EBA705B-BCC2-B6DC-A48E-08243D0D6434}"/>
          </ac:spMkLst>
        </pc:spChg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813487936" sldId="362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1250198557" sldId="362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1454384184" sldId="363"/>
        </pc:sldMkLst>
      </pc:sldChg>
      <pc:sldChg chg="modSp add mod modNotesTx">
        <pc:chgData name="Cooling, Chris" userId="6dcf99c9-2ba5-410a-8445-0893a3d1421f" providerId="ADAL" clId="{03CF33AC-D9E4-491F-8963-DAB5E6081A01}" dt="2024-10-09T12:42:50.846" v="1693"/>
        <pc:sldMkLst>
          <pc:docMk/>
          <pc:sldMk cId="3498346720" sldId="363"/>
        </pc:sldMkLst>
        <pc:spChg chg="mod">
          <ac:chgData name="Cooling, Chris" userId="6dcf99c9-2ba5-410a-8445-0893a3d1421f" providerId="ADAL" clId="{03CF33AC-D9E4-491F-8963-DAB5E6081A01}" dt="2024-10-09T08:28:01.105" v="97"/>
          <ac:spMkLst>
            <pc:docMk/>
            <pc:sldMk cId="3498346720" sldId="363"/>
            <ac:spMk id="2" creationId="{6F5D226D-AEEE-9CAD-EC6D-58B1E3EBB257}"/>
          </ac:spMkLst>
        </pc:spChg>
        <pc:spChg chg="mod">
          <ac:chgData name="Cooling, Chris" userId="6dcf99c9-2ba5-410a-8445-0893a3d1421f" providerId="ADAL" clId="{03CF33AC-D9E4-491F-8963-DAB5E6081A01}" dt="2024-10-09T08:28:09.765" v="99" actId="12"/>
          <ac:spMkLst>
            <pc:docMk/>
            <pc:sldMk cId="3498346720" sldId="363"/>
            <ac:spMk id="3" creationId="{3059243C-26C4-B42B-1D89-75DB3A5CA945}"/>
          </ac:spMkLst>
        </pc:spChg>
      </pc:sldChg>
      <pc:sldChg chg="addSp modSp add mod modNotesTx">
        <pc:chgData name="Cooling, Chris" userId="6dcf99c9-2ba5-410a-8445-0893a3d1421f" providerId="ADAL" clId="{03CF33AC-D9E4-491F-8963-DAB5E6081A01}" dt="2024-10-09T08:30:11.711" v="127" actId="1076"/>
        <pc:sldMkLst>
          <pc:docMk/>
          <pc:sldMk cId="721571596" sldId="364"/>
        </pc:sldMkLst>
        <pc:spChg chg="mod">
          <ac:chgData name="Cooling, Chris" userId="6dcf99c9-2ba5-410a-8445-0893a3d1421f" providerId="ADAL" clId="{03CF33AC-D9E4-491F-8963-DAB5E6081A01}" dt="2024-10-09T08:28:23.149" v="101"/>
          <ac:spMkLst>
            <pc:docMk/>
            <pc:sldMk cId="721571596" sldId="364"/>
            <ac:spMk id="2" creationId="{6F5D226D-AEEE-9CAD-EC6D-58B1E3EBB257}"/>
          </ac:spMkLst>
        </pc:spChg>
        <pc:spChg chg="mod">
          <ac:chgData name="Cooling, Chris" userId="6dcf99c9-2ba5-410a-8445-0893a3d1421f" providerId="ADAL" clId="{03CF33AC-D9E4-491F-8963-DAB5E6081A01}" dt="2024-10-09T08:30:03.270" v="125" actId="14100"/>
          <ac:spMkLst>
            <pc:docMk/>
            <pc:sldMk cId="721571596" sldId="364"/>
            <ac:spMk id="3" creationId="{3059243C-26C4-B42B-1D89-75DB3A5CA945}"/>
          </ac:spMkLst>
        </pc:spChg>
        <pc:picChg chg="add mod">
          <ac:chgData name="Cooling, Chris" userId="6dcf99c9-2ba5-410a-8445-0893a3d1421f" providerId="ADAL" clId="{03CF33AC-D9E4-491F-8963-DAB5E6081A01}" dt="2024-10-09T08:30:11.711" v="127" actId="1076"/>
          <ac:picMkLst>
            <pc:docMk/>
            <pc:sldMk cId="721571596" sldId="364"/>
            <ac:picMk id="4" creationId="{274F5A2E-E462-9E35-580B-A7465582C67C}"/>
          </ac:picMkLst>
        </pc:picChg>
      </pc:sldChg>
      <pc:sldChg chg="modSp add del mod">
        <pc:chgData name="Cooling, Chris" userId="6dcf99c9-2ba5-410a-8445-0893a3d1421f" providerId="ADAL" clId="{03CF33AC-D9E4-491F-8963-DAB5E6081A01}" dt="2024-10-09T08:23:15.889" v="66" actId="47"/>
        <pc:sldMkLst>
          <pc:docMk/>
          <pc:sldMk cId="3248724752" sldId="364"/>
        </pc:sldMkLst>
        <pc:spChg chg="mod">
          <ac:chgData name="Cooling, Chris" userId="6dcf99c9-2ba5-410a-8445-0893a3d1421f" providerId="ADAL" clId="{03CF33AC-D9E4-491F-8963-DAB5E6081A01}" dt="2024-10-09T08:22:55.278" v="59" actId="27636"/>
          <ac:spMkLst>
            <pc:docMk/>
            <pc:sldMk cId="3248724752" sldId="364"/>
            <ac:spMk id="3" creationId="{00000000-0000-0000-0000-000000000000}"/>
          </ac:spMkLst>
        </pc:spChg>
      </pc:sldChg>
      <pc:sldChg chg="addSp delSp modSp add mod modNotesTx">
        <pc:chgData name="Cooling, Chris" userId="6dcf99c9-2ba5-410a-8445-0893a3d1421f" providerId="ADAL" clId="{03CF33AC-D9E4-491F-8963-DAB5E6081A01}" dt="2024-10-09T08:31:43.076" v="140"/>
        <pc:sldMkLst>
          <pc:docMk/>
          <pc:sldMk cId="1370984878" sldId="365"/>
        </pc:sldMkLst>
        <pc:spChg chg="mod">
          <ac:chgData name="Cooling, Chris" userId="6dcf99c9-2ba5-410a-8445-0893a3d1421f" providerId="ADAL" clId="{03CF33AC-D9E4-491F-8963-DAB5E6081A01}" dt="2024-10-09T08:30:37.590" v="129"/>
          <ac:spMkLst>
            <pc:docMk/>
            <pc:sldMk cId="1370984878" sldId="365"/>
            <ac:spMk id="2" creationId="{6F5D226D-AEEE-9CAD-EC6D-58B1E3EBB257}"/>
          </ac:spMkLst>
        </pc:spChg>
        <pc:spChg chg="del">
          <ac:chgData name="Cooling, Chris" userId="6dcf99c9-2ba5-410a-8445-0893a3d1421f" providerId="ADAL" clId="{03CF33AC-D9E4-491F-8963-DAB5E6081A01}" dt="2024-10-09T08:30:42.213" v="130" actId="478"/>
          <ac:spMkLst>
            <pc:docMk/>
            <pc:sldMk cId="1370984878" sldId="365"/>
            <ac:spMk id="3" creationId="{3059243C-26C4-B42B-1D89-75DB3A5CA945}"/>
          </ac:spMkLst>
        </pc:spChg>
        <pc:spChg chg="add del mod">
          <ac:chgData name="Cooling, Chris" userId="6dcf99c9-2ba5-410a-8445-0893a3d1421f" providerId="ADAL" clId="{03CF33AC-D9E4-491F-8963-DAB5E6081A01}" dt="2024-10-09T08:30:47.136" v="131" actId="478"/>
          <ac:spMkLst>
            <pc:docMk/>
            <pc:sldMk cId="1370984878" sldId="365"/>
            <ac:spMk id="9" creationId="{A7F87D6A-7917-269E-7382-DD0EE51428F2}"/>
          </ac:spMkLst>
        </pc:spChg>
        <pc:spChg chg="add mod">
          <ac:chgData name="Cooling, Chris" userId="6dcf99c9-2ba5-410a-8445-0893a3d1421f" providerId="ADAL" clId="{03CF33AC-D9E4-491F-8963-DAB5E6081A01}" dt="2024-10-09T08:31:12.978" v="138" actId="14100"/>
          <ac:spMkLst>
            <pc:docMk/>
            <pc:sldMk cId="1370984878" sldId="365"/>
            <ac:spMk id="11" creationId="{AFF91950-1AA8-690D-E10C-C1EF24BD098A}"/>
          </ac:spMkLst>
        </pc:spChg>
        <pc:spChg chg="add mod">
          <ac:chgData name="Cooling, Chris" userId="6dcf99c9-2ba5-410a-8445-0893a3d1421f" providerId="ADAL" clId="{03CF33AC-D9E4-491F-8963-DAB5E6081A01}" dt="2024-10-09T08:31:12.978" v="138" actId="14100"/>
          <ac:spMkLst>
            <pc:docMk/>
            <pc:sldMk cId="1370984878" sldId="365"/>
            <ac:spMk id="12" creationId="{03BB056E-FA4C-88CA-D889-84DCC65C5BDE}"/>
          </ac:spMkLst>
        </pc:spChg>
        <pc:spChg chg="add mod">
          <ac:chgData name="Cooling, Chris" userId="6dcf99c9-2ba5-410a-8445-0893a3d1421f" providerId="ADAL" clId="{03CF33AC-D9E4-491F-8963-DAB5E6081A01}" dt="2024-10-09T08:31:12.978" v="138" actId="14100"/>
          <ac:spMkLst>
            <pc:docMk/>
            <pc:sldMk cId="1370984878" sldId="365"/>
            <ac:spMk id="13" creationId="{B68CDB8A-31BC-BAA4-F072-4F4279B6043A}"/>
          </ac:spMkLst>
        </pc:spChg>
        <pc:spChg chg="add mod">
          <ac:chgData name="Cooling, Chris" userId="6dcf99c9-2ba5-410a-8445-0893a3d1421f" providerId="ADAL" clId="{03CF33AC-D9E4-491F-8963-DAB5E6081A01}" dt="2024-10-09T08:31:12.978" v="138" actId="14100"/>
          <ac:spMkLst>
            <pc:docMk/>
            <pc:sldMk cId="1370984878" sldId="365"/>
            <ac:spMk id="14" creationId="{70584652-2811-EDBD-FC7A-0F10405A2352}"/>
          </ac:spMkLst>
        </pc:spChg>
        <pc:spChg chg="add mod">
          <ac:chgData name="Cooling, Chris" userId="6dcf99c9-2ba5-410a-8445-0893a3d1421f" providerId="ADAL" clId="{03CF33AC-D9E4-491F-8963-DAB5E6081A01}" dt="2024-10-09T08:31:12.978" v="138" actId="14100"/>
          <ac:spMkLst>
            <pc:docMk/>
            <pc:sldMk cId="1370984878" sldId="365"/>
            <ac:spMk id="15" creationId="{1ED331C2-96D3-8178-7327-27C9B5C17FA9}"/>
          </ac:spMkLst>
        </pc:spChg>
        <pc:graphicFrameChg chg="add mod modGraphic">
          <ac:chgData name="Cooling, Chris" userId="6dcf99c9-2ba5-410a-8445-0893a3d1421f" providerId="ADAL" clId="{03CF33AC-D9E4-491F-8963-DAB5E6081A01}" dt="2024-10-09T08:31:12.978" v="138" actId="14100"/>
          <ac:graphicFrameMkLst>
            <pc:docMk/>
            <pc:sldMk cId="1370984878" sldId="365"/>
            <ac:graphicFrameMk id="10" creationId="{64CFDCD5-BBA9-6ED0-CD8F-D3A2C53B09CB}"/>
          </ac:graphicFrameMkLst>
        </pc:graphicFrameChg>
        <pc:picChg chg="del">
          <ac:chgData name="Cooling, Chris" userId="6dcf99c9-2ba5-410a-8445-0893a3d1421f" providerId="ADAL" clId="{03CF33AC-D9E4-491F-8963-DAB5E6081A01}" dt="2024-10-09T08:30:48.131" v="132" actId="478"/>
          <ac:picMkLst>
            <pc:docMk/>
            <pc:sldMk cId="1370984878" sldId="365"/>
            <ac:picMk id="4" creationId="{274F5A2E-E462-9E35-580B-A7465582C67C}"/>
          </ac:picMkLst>
        </pc:picChg>
      </pc:sldChg>
      <pc:sldChg chg="add del">
        <pc:chgData name="Cooling, Chris" userId="6dcf99c9-2ba5-410a-8445-0893a3d1421f" providerId="ADAL" clId="{03CF33AC-D9E4-491F-8963-DAB5E6081A01}" dt="2024-10-09T08:29:41.131" v="122" actId="47"/>
        <pc:sldMkLst>
          <pc:docMk/>
          <pc:sldMk cId="2092285345" sldId="365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3227858941" sldId="365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766773942" sldId="366"/>
        </pc:sldMkLst>
      </pc:sldChg>
      <pc:sldChg chg="addSp delSp modSp add mod modNotesTx">
        <pc:chgData name="Cooling, Chris" userId="6dcf99c9-2ba5-410a-8445-0893a3d1421f" providerId="ADAL" clId="{03CF33AC-D9E4-491F-8963-DAB5E6081A01}" dt="2024-10-09T08:43:00.265" v="182" actId="14100"/>
        <pc:sldMkLst>
          <pc:docMk/>
          <pc:sldMk cId="2862336388" sldId="366"/>
        </pc:sldMkLst>
        <pc:spChg chg="add mod">
          <ac:chgData name="Cooling, Chris" userId="6dcf99c9-2ba5-410a-8445-0893a3d1421f" providerId="ADAL" clId="{03CF33AC-D9E4-491F-8963-DAB5E6081A01}" dt="2024-10-09T08:43:00.265" v="182" actId="14100"/>
          <ac:spMkLst>
            <pc:docMk/>
            <pc:sldMk cId="2862336388" sldId="366"/>
            <ac:spMk id="3" creationId="{C721DE20-D793-5101-4263-6B0AEF084494}"/>
          </ac:spMkLst>
        </pc:spChg>
        <pc:spChg chg="del">
          <ac:chgData name="Cooling, Chris" userId="6dcf99c9-2ba5-410a-8445-0893a3d1421f" providerId="ADAL" clId="{03CF33AC-D9E4-491F-8963-DAB5E6081A01}" dt="2024-10-09T08:32:10.518" v="141" actId="478"/>
          <ac:spMkLst>
            <pc:docMk/>
            <pc:sldMk cId="2862336388" sldId="366"/>
            <ac:spMk id="11" creationId="{AFF91950-1AA8-690D-E10C-C1EF24BD098A}"/>
          </ac:spMkLst>
        </pc:spChg>
        <pc:spChg chg="del">
          <ac:chgData name="Cooling, Chris" userId="6dcf99c9-2ba5-410a-8445-0893a3d1421f" providerId="ADAL" clId="{03CF33AC-D9E4-491F-8963-DAB5E6081A01}" dt="2024-10-09T08:32:10.518" v="141" actId="478"/>
          <ac:spMkLst>
            <pc:docMk/>
            <pc:sldMk cId="2862336388" sldId="366"/>
            <ac:spMk id="12" creationId="{03BB056E-FA4C-88CA-D889-84DCC65C5BDE}"/>
          </ac:spMkLst>
        </pc:spChg>
        <pc:spChg chg="del">
          <ac:chgData name="Cooling, Chris" userId="6dcf99c9-2ba5-410a-8445-0893a3d1421f" providerId="ADAL" clId="{03CF33AC-D9E4-491F-8963-DAB5E6081A01}" dt="2024-10-09T08:32:10.518" v="141" actId="478"/>
          <ac:spMkLst>
            <pc:docMk/>
            <pc:sldMk cId="2862336388" sldId="366"/>
            <ac:spMk id="13" creationId="{B68CDB8A-31BC-BAA4-F072-4F4279B6043A}"/>
          </ac:spMkLst>
        </pc:spChg>
        <pc:spChg chg="del">
          <ac:chgData name="Cooling, Chris" userId="6dcf99c9-2ba5-410a-8445-0893a3d1421f" providerId="ADAL" clId="{03CF33AC-D9E4-491F-8963-DAB5E6081A01}" dt="2024-10-09T08:32:10.518" v="141" actId="478"/>
          <ac:spMkLst>
            <pc:docMk/>
            <pc:sldMk cId="2862336388" sldId="366"/>
            <ac:spMk id="14" creationId="{70584652-2811-EDBD-FC7A-0F10405A2352}"/>
          </ac:spMkLst>
        </pc:spChg>
        <pc:spChg chg="del">
          <ac:chgData name="Cooling, Chris" userId="6dcf99c9-2ba5-410a-8445-0893a3d1421f" providerId="ADAL" clId="{03CF33AC-D9E4-491F-8963-DAB5E6081A01}" dt="2024-10-09T08:32:10.518" v="141" actId="478"/>
          <ac:spMkLst>
            <pc:docMk/>
            <pc:sldMk cId="2862336388" sldId="366"/>
            <ac:spMk id="15" creationId="{1ED331C2-96D3-8178-7327-27C9B5C17FA9}"/>
          </ac:spMkLst>
        </pc:spChg>
        <pc:graphicFrameChg chg="del">
          <ac:chgData name="Cooling, Chris" userId="6dcf99c9-2ba5-410a-8445-0893a3d1421f" providerId="ADAL" clId="{03CF33AC-D9E4-491F-8963-DAB5E6081A01}" dt="2024-10-09T08:32:10.518" v="141" actId="478"/>
          <ac:graphicFrameMkLst>
            <pc:docMk/>
            <pc:sldMk cId="2862336388" sldId="366"/>
            <ac:graphicFrameMk id="10" creationId="{64CFDCD5-BBA9-6ED0-CD8F-D3A2C53B09CB}"/>
          </ac:graphicFrameMkLst>
        </pc:graphicFrameChg>
      </pc:sldChg>
      <pc:sldChg chg="modSp add mod modNotesTx">
        <pc:chgData name="Cooling, Chris" userId="6dcf99c9-2ba5-410a-8445-0893a3d1421f" providerId="ADAL" clId="{03CF33AC-D9E4-491F-8963-DAB5E6081A01}" dt="2024-10-09T08:42:45.098" v="181" actId="14100"/>
        <pc:sldMkLst>
          <pc:docMk/>
          <pc:sldMk cId="49263487" sldId="367"/>
        </pc:sldMkLst>
        <pc:spChg chg="mod">
          <ac:chgData name="Cooling, Chris" userId="6dcf99c9-2ba5-410a-8445-0893a3d1421f" providerId="ADAL" clId="{03CF33AC-D9E4-491F-8963-DAB5E6081A01}" dt="2024-10-09T08:33:10.239" v="150"/>
          <ac:spMkLst>
            <pc:docMk/>
            <pc:sldMk cId="49263487" sldId="367"/>
            <ac:spMk id="2" creationId="{6F5D226D-AEEE-9CAD-EC6D-58B1E3EBB257}"/>
          </ac:spMkLst>
        </pc:spChg>
        <pc:spChg chg="mod">
          <ac:chgData name="Cooling, Chris" userId="6dcf99c9-2ba5-410a-8445-0893a3d1421f" providerId="ADAL" clId="{03CF33AC-D9E4-491F-8963-DAB5E6081A01}" dt="2024-10-09T08:42:45.098" v="181" actId="14100"/>
          <ac:spMkLst>
            <pc:docMk/>
            <pc:sldMk cId="49263487" sldId="367"/>
            <ac:spMk id="3" creationId="{C721DE20-D793-5101-4263-6B0AEF084494}"/>
          </ac:spMkLst>
        </pc:spChg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812463129" sldId="367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735192102" sldId="368"/>
        </pc:sldMkLst>
      </pc:sldChg>
      <pc:sldChg chg="addSp modSp add mod modNotesTx">
        <pc:chgData name="Cooling, Chris" userId="6dcf99c9-2ba5-410a-8445-0893a3d1421f" providerId="ADAL" clId="{03CF33AC-D9E4-491F-8963-DAB5E6081A01}" dt="2024-10-09T08:42:38.126" v="180" actId="14100"/>
        <pc:sldMkLst>
          <pc:docMk/>
          <pc:sldMk cId="3636830078" sldId="368"/>
        </pc:sldMkLst>
        <pc:spChg chg="mod">
          <ac:chgData name="Cooling, Chris" userId="6dcf99c9-2ba5-410a-8445-0893a3d1421f" providerId="ADAL" clId="{03CF33AC-D9E4-491F-8963-DAB5E6081A01}" dt="2024-10-09T08:35:23.052" v="163"/>
          <ac:spMkLst>
            <pc:docMk/>
            <pc:sldMk cId="3636830078" sldId="368"/>
            <ac:spMk id="2" creationId="{6F5D226D-AEEE-9CAD-EC6D-58B1E3EBB257}"/>
          </ac:spMkLst>
        </pc:spChg>
        <pc:spChg chg="mod">
          <ac:chgData name="Cooling, Chris" userId="6dcf99c9-2ba5-410a-8445-0893a3d1421f" providerId="ADAL" clId="{03CF33AC-D9E4-491F-8963-DAB5E6081A01}" dt="2024-10-09T08:42:38.126" v="180" actId="14100"/>
          <ac:spMkLst>
            <pc:docMk/>
            <pc:sldMk cId="3636830078" sldId="368"/>
            <ac:spMk id="3" creationId="{C721DE20-D793-5101-4263-6B0AEF084494}"/>
          </ac:spMkLst>
        </pc:spChg>
        <pc:spChg chg="add mod">
          <ac:chgData name="Cooling, Chris" userId="6dcf99c9-2ba5-410a-8445-0893a3d1421f" providerId="ADAL" clId="{03CF33AC-D9E4-491F-8963-DAB5E6081A01}" dt="2024-10-09T08:34:45.579" v="161" actId="1076"/>
          <ac:spMkLst>
            <pc:docMk/>
            <pc:sldMk cId="3636830078" sldId="368"/>
            <ac:spMk id="4" creationId="{B8846200-1CB5-F0BA-3F56-EAC79910A7C7}"/>
          </ac:spMkLst>
        </pc:spChg>
        <pc:spChg chg="add mod">
          <ac:chgData name="Cooling, Chris" userId="6dcf99c9-2ba5-410a-8445-0893a3d1421f" providerId="ADAL" clId="{03CF33AC-D9E4-491F-8963-DAB5E6081A01}" dt="2024-10-09T08:34:45.579" v="161" actId="1076"/>
          <ac:spMkLst>
            <pc:docMk/>
            <pc:sldMk cId="3636830078" sldId="368"/>
            <ac:spMk id="8" creationId="{7595EE44-1F34-D7DB-EA76-6B59A5ABEACA}"/>
          </ac:spMkLst>
        </pc:spChg>
      </pc:sldChg>
      <pc:sldChg chg="addSp delSp modSp add mod modNotesTx">
        <pc:chgData name="Cooling, Chris" userId="6dcf99c9-2ba5-410a-8445-0893a3d1421f" providerId="ADAL" clId="{03CF33AC-D9E4-491F-8963-DAB5E6081A01}" dt="2024-10-09T08:49:02.679" v="916" actId="20577"/>
        <pc:sldMkLst>
          <pc:docMk/>
          <pc:sldMk cId="1646575661" sldId="369"/>
        </pc:sldMkLst>
        <pc:spChg chg="mod">
          <ac:chgData name="Cooling, Chris" userId="6dcf99c9-2ba5-410a-8445-0893a3d1421f" providerId="ADAL" clId="{03CF33AC-D9E4-491F-8963-DAB5E6081A01}" dt="2024-10-09T08:35:43.970" v="166"/>
          <ac:spMkLst>
            <pc:docMk/>
            <pc:sldMk cId="1646575661" sldId="369"/>
            <ac:spMk id="2" creationId="{6F5D226D-AEEE-9CAD-EC6D-58B1E3EBB257}"/>
          </ac:spMkLst>
        </pc:spChg>
        <pc:spChg chg="mod">
          <ac:chgData name="Cooling, Chris" userId="6dcf99c9-2ba5-410a-8445-0893a3d1421f" providerId="ADAL" clId="{03CF33AC-D9E4-491F-8963-DAB5E6081A01}" dt="2024-10-09T08:43:28.335" v="183" actId="255"/>
          <ac:spMkLst>
            <pc:docMk/>
            <pc:sldMk cId="1646575661" sldId="369"/>
            <ac:spMk id="3" creationId="{C721DE20-D793-5101-4263-6B0AEF084494}"/>
          </ac:spMkLst>
        </pc:spChg>
        <pc:spChg chg="del">
          <ac:chgData name="Cooling, Chris" userId="6dcf99c9-2ba5-410a-8445-0893a3d1421f" providerId="ADAL" clId="{03CF33AC-D9E4-491F-8963-DAB5E6081A01}" dt="2024-10-09T08:35:38.382" v="165" actId="478"/>
          <ac:spMkLst>
            <pc:docMk/>
            <pc:sldMk cId="1646575661" sldId="369"/>
            <ac:spMk id="4" creationId="{B8846200-1CB5-F0BA-3F56-EAC79910A7C7}"/>
          </ac:spMkLst>
        </pc:spChg>
        <pc:spChg chg="del">
          <ac:chgData name="Cooling, Chris" userId="6dcf99c9-2ba5-410a-8445-0893a3d1421f" providerId="ADAL" clId="{03CF33AC-D9E4-491F-8963-DAB5E6081A01}" dt="2024-10-09T08:35:38.382" v="165" actId="478"/>
          <ac:spMkLst>
            <pc:docMk/>
            <pc:sldMk cId="1646575661" sldId="369"/>
            <ac:spMk id="8" creationId="{7595EE44-1F34-D7DB-EA76-6B59A5ABEACA}"/>
          </ac:spMkLst>
        </pc:spChg>
        <pc:spChg chg="add mod">
          <ac:chgData name="Cooling, Chris" userId="6dcf99c9-2ba5-410a-8445-0893a3d1421f" providerId="ADAL" clId="{03CF33AC-D9E4-491F-8963-DAB5E6081A01}" dt="2024-10-09T08:44:36.158" v="192" actId="164"/>
          <ac:spMkLst>
            <pc:docMk/>
            <pc:sldMk cId="1646575661" sldId="369"/>
            <ac:spMk id="9" creationId="{5ABF131A-4E5B-F69E-C427-66B1BC696763}"/>
          </ac:spMkLst>
        </pc:spChg>
        <pc:spChg chg="add mod">
          <ac:chgData name="Cooling, Chris" userId="6dcf99c9-2ba5-410a-8445-0893a3d1421f" providerId="ADAL" clId="{03CF33AC-D9E4-491F-8963-DAB5E6081A01}" dt="2024-10-09T08:44:36.158" v="192" actId="164"/>
          <ac:spMkLst>
            <pc:docMk/>
            <pc:sldMk cId="1646575661" sldId="369"/>
            <ac:spMk id="10" creationId="{4176775E-D08E-8496-424F-F3C2301DE0AC}"/>
          </ac:spMkLst>
        </pc:spChg>
        <pc:spChg chg="add mod">
          <ac:chgData name="Cooling, Chris" userId="6dcf99c9-2ba5-410a-8445-0893a3d1421f" providerId="ADAL" clId="{03CF33AC-D9E4-491F-8963-DAB5E6081A01}" dt="2024-10-09T08:44:36.158" v="192" actId="164"/>
          <ac:spMkLst>
            <pc:docMk/>
            <pc:sldMk cId="1646575661" sldId="369"/>
            <ac:spMk id="11" creationId="{4E0C45F4-E339-70C9-0826-89EBEDCE342B}"/>
          </ac:spMkLst>
        </pc:spChg>
        <pc:spChg chg="add mod">
          <ac:chgData name="Cooling, Chris" userId="6dcf99c9-2ba5-410a-8445-0893a3d1421f" providerId="ADAL" clId="{03CF33AC-D9E4-491F-8963-DAB5E6081A01}" dt="2024-10-09T08:44:36.158" v="192" actId="164"/>
          <ac:spMkLst>
            <pc:docMk/>
            <pc:sldMk cId="1646575661" sldId="369"/>
            <ac:spMk id="12" creationId="{18742A83-D198-65ED-D7BE-B838B0B76AD3}"/>
          </ac:spMkLst>
        </pc:spChg>
        <pc:spChg chg="add mod">
          <ac:chgData name="Cooling, Chris" userId="6dcf99c9-2ba5-410a-8445-0893a3d1421f" providerId="ADAL" clId="{03CF33AC-D9E4-491F-8963-DAB5E6081A01}" dt="2024-10-09T08:44:36.158" v="192" actId="164"/>
          <ac:spMkLst>
            <pc:docMk/>
            <pc:sldMk cId="1646575661" sldId="369"/>
            <ac:spMk id="13" creationId="{2D86DB33-9863-EB63-81EB-9FC92CA552EE}"/>
          </ac:spMkLst>
        </pc:spChg>
        <pc:grpChg chg="add mod">
          <ac:chgData name="Cooling, Chris" userId="6dcf99c9-2ba5-410a-8445-0893a3d1421f" providerId="ADAL" clId="{03CF33AC-D9E4-491F-8963-DAB5E6081A01}" dt="2024-10-09T08:44:25.497" v="191" actId="164"/>
          <ac:grpSpMkLst>
            <pc:docMk/>
            <pc:sldMk cId="1646575661" sldId="369"/>
            <ac:grpSpMk id="18" creationId="{419DBE5F-B2BB-D3DB-1D92-766DB67268A1}"/>
          </ac:grpSpMkLst>
        </pc:grpChg>
        <pc:grpChg chg="add mod">
          <ac:chgData name="Cooling, Chris" userId="6dcf99c9-2ba5-410a-8445-0893a3d1421f" providerId="ADAL" clId="{03CF33AC-D9E4-491F-8963-DAB5E6081A01}" dt="2024-10-09T08:44:40.752" v="193" actId="1076"/>
          <ac:grpSpMkLst>
            <pc:docMk/>
            <pc:sldMk cId="1646575661" sldId="369"/>
            <ac:grpSpMk id="19" creationId="{93D3F2FA-678E-746B-2318-996358992078}"/>
          </ac:grpSpMkLst>
        </pc:grpChg>
        <pc:cxnChg chg="add mod">
          <ac:chgData name="Cooling, Chris" userId="6dcf99c9-2ba5-410a-8445-0893a3d1421f" providerId="ADAL" clId="{03CF33AC-D9E4-491F-8963-DAB5E6081A01}" dt="2024-10-09T08:44:36.158" v="192" actId="164"/>
          <ac:cxnSpMkLst>
            <pc:docMk/>
            <pc:sldMk cId="1646575661" sldId="369"/>
            <ac:cxnSpMk id="14" creationId="{F4F2A2EB-F24E-0D99-2C2E-3CD1DE4B35BE}"/>
          </ac:cxnSpMkLst>
        </pc:cxnChg>
        <pc:cxnChg chg="add mod">
          <ac:chgData name="Cooling, Chris" userId="6dcf99c9-2ba5-410a-8445-0893a3d1421f" providerId="ADAL" clId="{03CF33AC-D9E4-491F-8963-DAB5E6081A01}" dt="2024-10-09T08:44:36.158" v="192" actId="164"/>
          <ac:cxnSpMkLst>
            <pc:docMk/>
            <pc:sldMk cId="1646575661" sldId="369"/>
            <ac:cxnSpMk id="15" creationId="{64B302C9-9F13-4FDE-D82F-60087064430D}"/>
          </ac:cxnSpMkLst>
        </pc:cxnChg>
        <pc:cxnChg chg="add mod">
          <ac:chgData name="Cooling, Chris" userId="6dcf99c9-2ba5-410a-8445-0893a3d1421f" providerId="ADAL" clId="{03CF33AC-D9E4-491F-8963-DAB5E6081A01}" dt="2024-10-09T08:44:36.158" v="192" actId="164"/>
          <ac:cxnSpMkLst>
            <pc:docMk/>
            <pc:sldMk cId="1646575661" sldId="369"/>
            <ac:cxnSpMk id="16" creationId="{5DB58FD8-F994-A9A7-1026-B1C3DCA36D12}"/>
          </ac:cxnSpMkLst>
        </pc:cxnChg>
        <pc:cxnChg chg="add mod">
          <ac:chgData name="Cooling, Chris" userId="6dcf99c9-2ba5-410a-8445-0893a3d1421f" providerId="ADAL" clId="{03CF33AC-D9E4-491F-8963-DAB5E6081A01}" dt="2024-10-09T08:44:36.158" v="192" actId="164"/>
          <ac:cxnSpMkLst>
            <pc:docMk/>
            <pc:sldMk cId="1646575661" sldId="369"/>
            <ac:cxnSpMk id="17" creationId="{E7282B08-9CF9-A51E-356E-6E7C14875A1E}"/>
          </ac:cxnSpMkLst>
        </pc:cxnChg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2428056926" sldId="369"/>
        </pc:sldMkLst>
      </pc:sldChg>
      <pc:sldChg chg="addSp delSp modSp add mod modNotesTx">
        <pc:chgData name="Cooling, Chris" userId="6dcf99c9-2ba5-410a-8445-0893a3d1421f" providerId="ADAL" clId="{03CF33AC-D9E4-491F-8963-DAB5E6081A01}" dt="2024-10-09T08:58:53.849" v="1261"/>
        <pc:sldMkLst>
          <pc:docMk/>
          <pc:sldMk cId="919066874" sldId="370"/>
        </pc:sldMkLst>
        <pc:spChg chg="mod">
          <ac:chgData name="Cooling, Chris" userId="6dcf99c9-2ba5-410a-8445-0893a3d1421f" providerId="ADAL" clId="{03CF33AC-D9E4-491F-8963-DAB5E6081A01}" dt="2024-10-09T08:43:52.064" v="185"/>
          <ac:spMkLst>
            <pc:docMk/>
            <pc:sldMk cId="919066874" sldId="370"/>
            <ac:spMk id="2" creationId="{6F5D226D-AEEE-9CAD-EC6D-58B1E3EBB257}"/>
          </ac:spMkLst>
        </pc:spChg>
        <pc:spChg chg="mod">
          <ac:chgData name="Cooling, Chris" userId="6dcf99c9-2ba5-410a-8445-0893a3d1421f" providerId="ADAL" clId="{03CF33AC-D9E4-491F-8963-DAB5E6081A01}" dt="2024-10-09T08:45:13.632" v="196" actId="20577"/>
          <ac:spMkLst>
            <pc:docMk/>
            <pc:sldMk cId="919066874" sldId="370"/>
            <ac:spMk id="3" creationId="{C721DE20-D793-5101-4263-6B0AEF084494}"/>
          </ac:spMkLst>
        </pc:spChg>
        <pc:spChg chg="add mod">
          <ac:chgData name="Cooling, Chris" userId="6dcf99c9-2ba5-410a-8445-0893a3d1421f" providerId="ADAL" clId="{03CF33AC-D9E4-491F-8963-DAB5E6081A01}" dt="2024-10-09T08:58:53.849" v="1261"/>
          <ac:spMkLst>
            <pc:docMk/>
            <pc:sldMk cId="919066874" sldId="370"/>
            <ac:spMk id="4" creationId="{86ECBA19-7598-B6F2-BC47-0EECF4A9A068}"/>
          </ac:spMkLst>
        </pc:spChg>
        <pc:spChg chg="add mod">
          <ac:chgData name="Cooling, Chris" userId="6dcf99c9-2ba5-410a-8445-0893a3d1421f" providerId="ADAL" clId="{03CF33AC-D9E4-491F-8963-DAB5E6081A01}" dt="2024-10-09T08:58:53.849" v="1261"/>
          <ac:spMkLst>
            <pc:docMk/>
            <pc:sldMk cId="919066874" sldId="370"/>
            <ac:spMk id="8" creationId="{55F214A7-3D2D-312D-4686-A332005EA535}"/>
          </ac:spMkLst>
        </pc:spChg>
        <pc:spChg chg="del">
          <ac:chgData name="Cooling, Chris" userId="6dcf99c9-2ba5-410a-8445-0893a3d1421f" providerId="ADAL" clId="{03CF33AC-D9E4-491F-8963-DAB5E6081A01}" dt="2024-10-09T08:44:06.313" v="187" actId="478"/>
          <ac:spMkLst>
            <pc:docMk/>
            <pc:sldMk cId="919066874" sldId="370"/>
            <ac:spMk id="9" creationId="{5ABF131A-4E5B-F69E-C427-66B1BC696763}"/>
          </ac:spMkLst>
        </pc:spChg>
        <pc:spChg chg="del">
          <ac:chgData name="Cooling, Chris" userId="6dcf99c9-2ba5-410a-8445-0893a3d1421f" providerId="ADAL" clId="{03CF33AC-D9E4-491F-8963-DAB5E6081A01}" dt="2024-10-09T08:44:06.313" v="187" actId="478"/>
          <ac:spMkLst>
            <pc:docMk/>
            <pc:sldMk cId="919066874" sldId="370"/>
            <ac:spMk id="10" creationId="{4176775E-D08E-8496-424F-F3C2301DE0AC}"/>
          </ac:spMkLst>
        </pc:spChg>
        <pc:spChg chg="del">
          <ac:chgData name="Cooling, Chris" userId="6dcf99c9-2ba5-410a-8445-0893a3d1421f" providerId="ADAL" clId="{03CF33AC-D9E4-491F-8963-DAB5E6081A01}" dt="2024-10-09T08:44:06.313" v="187" actId="478"/>
          <ac:spMkLst>
            <pc:docMk/>
            <pc:sldMk cId="919066874" sldId="370"/>
            <ac:spMk id="11" creationId="{4E0C45F4-E339-70C9-0826-89EBEDCE342B}"/>
          </ac:spMkLst>
        </pc:spChg>
        <pc:spChg chg="del">
          <ac:chgData name="Cooling, Chris" userId="6dcf99c9-2ba5-410a-8445-0893a3d1421f" providerId="ADAL" clId="{03CF33AC-D9E4-491F-8963-DAB5E6081A01}" dt="2024-10-09T08:44:06.313" v="187" actId="478"/>
          <ac:spMkLst>
            <pc:docMk/>
            <pc:sldMk cId="919066874" sldId="370"/>
            <ac:spMk id="12" creationId="{18742A83-D198-65ED-D7BE-B838B0B76AD3}"/>
          </ac:spMkLst>
        </pc:spChg>
        <pc:spChg chg="del">
          <ac:chgData name="Cooling, Chris" userId="6dcf99c9-2ba5-410a-8445-0893a3d1421f" providerId="ADAL" clId="{03CF33AC-D9E4-491F-8963-DAB5E6081A01}" dt="2024-10-09T08:44:06.313" v="187" actId="478"/>
          <ac:spMkLst>
            <pc:docMk/>
            <pc:sldMk cId="919066874" sldId="370"/>
            <ac:spMk id="13" creationId="{2D86DB33-9863-EB63-81EB-9FC92CA552EE}"/>
          </ac:spMkLst>
        </pc:spChg>
        <pc:cxnChg chg="del mod">
          <ac:chgData name="Cooling, Chris" userId="6dcf99c9-2ba5-410a-8445-0893a3d1421f" providerId="ADAL" clId="{03CF33AC-D9E4-491F-8963-DAB5E6081A01}" dt="2024-10-09T08:44:06.313" v="187" actId="478"/>
          <ac:cxnSpMkLst>
            <pc:docMk/>
            <pc:sldMk cId="919066874" sldId="370"/>
            <ac:cxnSpMk id="14" creationId="{F4F2A2EB-F24E-0D99-2C2E-3CD1DE4B35BE}"/>
          </ac:cxnSpMkLst>
        </pc:cxnChg>
        <pc:cxnChg chg="del mod">
          <ac:chgData name="Cooling, Chris" userId="6dcf99c9-2ba5-410a-8445-0893a3d1421f" providerId="ADAL" clId="{03CF33AC-D9E4-491F-8963-DAB5E6081A01}" dt="2024-10-09T08:44:06.313" v="187" actId="478"/>
          <ac:cxnSpMkLst>
            <pc:docMk/>
            <pc:sldMk cId="919066874" sldId="370"/>
            <ac:cxnSpMk id="15" creationId="{64B302C9-9F13-4FDE-D82F-60087064430D}"/>
          </ac:cxnSpMkLst>
        </pc:cxnChg>
        <pc:cxnChg chg="del mod">
          <ac:chgData name="Cooling, Chris" userId="6dcf99c9-2ba5-410a-8445-0893a3d1421f" providerId="ADAL" clId="{03CF33AC-D9E4-491F-8963-DAB5E6081A01}" dt="2024-10-09T08:44:06.313" v="187" actId="478"/>
          <ac:cxnSpMkLst>
            <pc:docMk/>
            <pc:sldMk cId="919066874" sldId="370"/>
            <ac:cxnSpMk id="16" creationId="{5DB58FD8-F994-A9A7-1026-B1C3DCA36D12}"/>
          </ac:cxnSpMkLst>
        </pc:cxnChg>
        <pc:cxnChg chg="del mod">
          <ac:chgData name="Cooling, Chris" userId="6dcf99c9-2ba5-410a-8445-0893a3d1421f" providerId="ADAL" clId="{03CF33AC-D9E4-491F-8963-DAB5E6081A01}" dt="2024-10-09T08:44:06.313" v="187" actId="478"/>
          <ac:cxnSpMkLst>
            <pc:docMk/>
            <pc:sldMk cId="919066874" sldId="370"/>
            <ac:cxnSpMk id="17" creationId="{E7282B08-9CF9-A51E-356E-6E7C14875A1E}"/>
          </ac:cxnSpMkLst>
        </pc:cxnChg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3966698890" sldId="370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3168009626" sldId="371"/>
        </pc:sldMkLst>
      </pc:sldChg>
      <pc:sldChg chg="modSp add mod modNotesTx">
        <pc:chgData name="Cooling, Chris" userId="6dcf99c9-2ba5-410a-8445-0893a3d1421f" providerId="ADAL" clId="{03CF33AC-D9E4-491F-8963-DAB5E6081A01}" dt="2024-10-09T08:57:28.778" v="1256"/>
        <pc:sldMkLst>
          <pc:docMk/>
          <pc:sldMk cId="3388074364" sldId="371"/>
        </pc:sldMkLst>
        <pc:spChg chg="mod">
          <ac:chgData name="Cooling, Chris" userId="6dcf99c9-2ba5-410a-8445-0893a3d1421f" providerId="ADAL" clId="{03CF33AC-D9E4-491F-8963-DAB5E6081A01}" dt="2024-10-09T08:55:32.457" v="1251"/>
          <ac:spMkLst>
            <pc:docMk/>
            <pc:sldMk cId="3388074364" sldId="371"/>
            <ac:spMk id="2" creationId="{6F5D226D-AEEE-9CAD-EC6D-58B1E3EBB257}"/>
          </ac:spMkLst>
        </pc:spChg>
        <pc:spChg chg="mod">
          <ac:chgData name="Cooling, Chris" userId="6dcf99c9-2ba5-410a-8445-0893a3d1421f" providerId="ADAL" clId="{03CF33AC-D9E4-491F-8963-DAB5E6081A01}" dt="2024-10-09T08:55:53.105" v="1255" actId="14100"/>
          <ac:spMkLst>
            <pc:docMk/>
            <pc:sldMk cId="3388074364" sldId="371"/>
            <ac:spMk id="3" creationId="{C721DE20-D793-5101-4263-6B0AEF084494}"/>
          </ac:spMkLst>
        </pc:spChg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2053716256" sldId="372"/>
        </pc:sldMkLst>
      </pc:sldChg>
      <pc:sldChg chg="addSp delSp modSp add mod modNotesTx">
        <pc:chgData name="Cooling, Chris" userId="6dcf99c9-2ba5-410a-8445-0893a3d1421f" providerId="ADAL" clId="{03CF33AC-D9E4-491F-8963-DAB5E6081A01}" dt="2024-10-09T08:59:30.077" v="1267" actId="6549"/>
        <pc:sldMkLst>
          <pc:docMk/>
          <pc:sldMk cId="2099201432" sldId="372"/>
        </pc:sldMkLst>
        <pc:spChg chg="mod">
          <ac:chgData name="Cooling, Chris" userId="6dcf99c9-2ba5-410a-8445-0893a3d1421f" providerId="ADAL" clId="{03CF33AC-D9E4-491F-8963-DAB5E6081A01}" dt="2024-10-09T08:59:30.077" v="1267" actId="6549"/>
          <ac:spMkLst>
            <pc:docMk/>
            <pc:sldMk cId="2099201432" sldId="372"/>
            <ac:spMk id="3" creationId="{C721DE20-D793-5101-4263-6B0AEF084494}"/>
          </ac:spMkLst>
        </pc:spChg>
        <pc:spChg chg="add mod">
          <ac:chgData name="Cooling, Chris" userId="6dcf99c9-2ba5-410a-8445-0893a3d1421f" providerId="ADAL" clId="{03CF33AC-D9E4-491F-8963-DAB5E6081A01}" dt="2024-10-09T08:59:08.001" v="1262"/>
          <ac:spMkLst>
            <pc:docMk/>
            <pc:sldMk cId="2099201432" sldId="372"/>
            <ac:spMk id="4" creationId="{BB465009-09AA-C488-6E4D-00A542FAC18A}"/>
          </ac:spMkLst>
        </pc:spChg>
        <pc:spChg chg="add del mod">
          <ac:chgData name="Cooling, Chris" userId="6dcf99c9-2ba5-410a-8445-0893a3d1421f" providerId="ADAL" clId="{03CF33AC-D9E4-491F-8963-DAB5E6081A01}" dt="2024-10-09T08:59:14.651" v="1263" actId="478"/>
          <ac:spMkLst>
            <pc:docMk/>
            <pc:sldMk cId="2099201432" sldId="372"/>
            <ac:spMk id="8" creationId="{3CE3076F-E3F6-661B-F263-84839C2822FE}"/>
          </ac:spMkLst>
        </pc:spChg>
      </pc:sldChg>
      <pc:sldChg chg="delSp modSp add mod modNotesTx">
        <pc:chgData name="Cooling, Chris" userId="6dcf99c9-2ba5-410a-8445-0893a3d1421f" providerId="ADAL" clId="{03CF33AC-D9E4-491F-8963-DAB5E6081A01}" dt="2024-10-09T09:05:25.364" v="1283"/>
        <pc:sldMkLst>
          <pc:docMk/>
          <pc:sldMk cId="1204830268" sldId="373"/>
        </pc:sldMkLst>
        <pc:spChg chg="mod">
          <ac:chgData name="Cooling, Chris" userId="6dcf99c9-2ba5-410a-8445-0893a3d1421f" providerId="ADAL" clId="{03CF33AC-D9E4-491F-8963-DAB5E6081A01}" dt="2024-10-09T08:59:55.607" v="1269"/>
          <ac:spMkLst>
            <pc:docMk/>
            <pc:sldMk cId="1204830268" sldId="373"/>
            <ac:spMk id="2" creationId="{6F5D226D-AEEE-9CAD-EC6D-58B1E3EBB257}"/>
          </ac:spMkLst>
        </pc:spChg>
        <pc:spChg chg="mod">
          <ac:chgData name="Cooling, Chris" userId="6dcf99c9-2ba5-410a-8445-0893a3d1421f" providerId="ADAL" clId="{03CF33AC-D9E4-491F-8963-DAB5E6081A01}" dt="2024-10-09T09:00:23.215" v="1274" actId="14100"/>
          <ac:spMkLst>
            <pc:docMk/>
            <pc:sldMk cId="1204830268" sldId="373"/>
            <ac:spMk id="3" creationId="{C721DE20-D793-5101-4263-6B0AEF084494}"/>
          </ac:spMkLst>
        </pc:spChg>
        <pc:spChg chg="del">
          <ac:chgData name="Cooling, Chris" userId="6dcf99c9-2ba5-410a-8445-0893a3d1421f" providerId="ADAL" clId="{03CF33AC-D9E4-491F-8963-DAB5E6081A01}" dt="2024-10-09T08:59:59.400" v="1270" actId="478"/>
          <ac:spMkLst>
            <pc:docMk/>
            <pc:sldMk cId="1204830268" sldId="373"/>
            <ac:spMk id="4" creationId="{BB465009-09AA-C488-6E4D-00A542FAC18A}"/>
          </ac:spMkLst>
        </pc:spChg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2958191099" sldId="373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746547034" sldId="374"/>
        </pc:sldMkLst>
      </pc:sldChg>
      <pc:sldChg chg="modSp add mod modNotesTx">
        <pc:chgData name="Cooling, Chris" userId="6dcf99c9-2ba5-410a-8445-0893a3d1421f" providerId="ADAL" clId="{03CF33AC-D9E4-491F-8963-DAB5E6081A01}" dt="2024-10-09T09:04:48.261" v="1282"/>
        <pc:sldMkLst>
          <pc:docMk/>
          <pc:sldMk cId="1108594804" sldId="374"/>
        </pc:sldMkLst>
        <pc:spChg chg="mod">
          <ac:chgData name="Cooling, Chris" userId="6dcf99c9-2ba5-410a-8445-0893a3d1421f" providerId="ADAL" clId="{03CF33AC-D9E4-491F-8963-DAB5E6081A01}" dt="2024-10-09T09:01:21.759" v="1278"/>
          <ac:spMkLst>
            <pc:docMk/>
            <pc:sldMk cId="1108594804" sldId="374"/>
            <ac:spMk id="2" creationId="{6F5D226D-AEEE-9CAD-EC6D-58B1E3EBB257}"/>
          </ac:spMkLst>
        </pc:spChg>
        <pc:spChg chg="mod">
          <ac:chgData name="Cooling, Chris" userId="6dcf99c9-2ba5-410a-8445-0893a3d1421f" providerId="ADAL" clId="{03CF33AC-D9E4-491F-8963-DAB5E6081A01}" dt="2024-10-09T09:01:34.866" v="1281" actId="15"/>
          <ac:spMkLst>
            <pc:docMk/>
            <pc:sldMk cId="1108594804" sldId="374"/>
            <ac:spMk id="3" creationId="{C721DE20-D793-5101-4263-6B0AEF084494}"/>
          </ac:spMkLst>
        </pc:spChg>
      </pc:sldChg>
      <pc:sldChg chg="new del">
        <pc:chgData name="Cooling, Chris" userId="6dcf99c9-2ba5-410a-8445-0893a3d1421f" providerId="ADAL" clId="{03CF33AC-D9E4-491F-8963-DAB5E6081A01}" dt="2024-10-09T09:01:09.430" v="1276" actId="2696"/>
        <pc:sldMkLst>
          <pc:docMk/>
          <pc:sldMk cId="1777365485" sldId="374"/>
        </pc:sldMkLst>
      </pc:sldChg>
      <pc:sldChg chg="addSp modSp add mod modNotesTx">
        <pc:chgData name="Cooling, Chris" userId="6dcf99c9-2ba5-410a-8445-0893a3d1421f" providerId="ADAL" clId="{03CF33AC-D9E4-491F-8963-DAB5E6081A01}" dt="2024-10-09T13:03:34.764" v="2519" actId="20577"/>
        <pc:sldMkLst>
          <pc:docMk/>
          <pc:sldMk cId="2224630467" sldId="375"/>
        </pc:sldMkLst>
        <pc:spChg chg="mod">
          <ac:chgData name="Cooling, Chris" userId="6dcf99c9-2ba5-410a-8445-0893a3d1421f" providerId="ADAL" clId="{03CF33AC-D9E4-491F-8963-DAB5E6081A01}" dt="2024-10-09T09:05:55.212" v="1285"/>
          <ac:spMkLst>
            <pc:docMk/>
            <pc:sldMk cId="2224630467" sldId="375"/>
            <ac:spMk id="2" creationId="{6F5D226D-AEEE-9CAD-EC6D-58B1E3EBB257}"/>
          </ac:spMkLst>
        </pc:spChg>
        <pc:spChg chg="mod">
          <ac:chgData name="Cooling, Chris" userId="6dcf99c9-2ba5-410a-8445-0893a3d1421f" providerId="ADAL" clId="{03CF33AC-D9E4-491F-8963-DAB5E6081A01}" dt="2024-10-09T09:07:53.255" v="1300" actId="12"/>
          <ac:spMkLst>
            <pc:docMk/>
            <pc:sldMk cId="2224630467" sldId="375"/>
            <ac:spMk id="3" creationId="{C721DE20-D793-5101-4263-6B0AEF084494}"/>
          </ac:spMkLst>
        </pc:spChg>
        <pc:spChg chg="add mod">
          <ac:chgData name="Cooling, Chris" userId="6dcf99c9-2ba5-410a-8445-0893a3d1421f" providerId="ADAL" clId="{03CF33AC-D9E4-491F-8963-DAB5E6081A01}" dt="2024-10-09T09:06:55.187" v="1294"/>
          <ac:spMkLst>
            <pc:docMk/>
            <pc:sldMk cId="2224630467" sldId="375"/>
            <ac:spMk id="8" creationId="{D16C161C-A56C-C427-F95E-D663E99E25C1}"/>
          </ac:spMkLst>
        </pc:spChg>
        <pc:spChg chg="add mod">
          <ac:chgData name="Cooling, Chris" userId="6dcf99c9-2ba5-410a-8445-0893a3d1421f" providerId="ADAL" clId="{03CF33AC-D9E4-491F-8963-DAB5E6081A01}" dt="2024-10-09T09:06:55.187" v="1294"/>
          <ac:spMkLst>
            <pc:docMk/>
            <pc:sldMk cId="2224630467" sldId="375"/>
            <ac:spMk id="9" creationId="{649A0BA4-89F6-5DCB-AA98-7C5E9D06BD76}"/>
          </ac:spMkLst>
        </pc:spChg>
        <pc:graphicFrameChg chg="add mod modGraphic">
          <ac:chgData name="Cooling, Chris" userId="6dcf99c9-2ba5-410a-8445-0893a3d1421f" providerId="ADAL" clId="{03CF33AC-D9E4-491F-8963-DAB5E6081A01}" dt="2024-10-09T09:06:41.805" v="1293" actId="14100"/>
          <ac:graphicFrameMkLst>
            <pc:docMk/>
            <pc:sldMk cId="2224630467" sldId="375"/>
            <ac:graphicFrameMk id="4" creationId="{49F002EE-F7B4-A54D-8796-A68257964AD7}"/>
          </ac:graphicFrameMkLst>
        </pc:graphicFrameChg>
      </pc:sldChg>
      <pc:sldChg chg="modSp add del mod">
        <pc:chgData name="Cooling, Chris" userId="6dcf99c9-2ba5-410a-8445-0893a3d1421f" providerId="ADAL" clId="{03CF33AC-D9E4-491F-8963-DAB5E6081A01}" dt="2024-10-09T08:23:15.889" v="66" actId="47"/>
        <pc:sldMkLst>
          <pc:docMk/>
          <pc:sldMk cId="3140181227" sldId="375"/>
        </pc:sldMkLst>
        <pc:spChg chg="mod">
          <ac:chgData name="Cooling, Chris" userId="6dcf99c9-2ba5-410a-8445-0893a3d1421f" providerId="ADAL" clId="{03CF33AC-D9E4-491F-8963-DAB5E6081A01}" dt="2024-10-09T08:22:55.283" v="60" actId="27636"/>
          <ac:spMkLst>
            <pc:docMk/>
            <pc:sldMk cId="3140181227" sldId="375"/>
            <ac:spMk id="3" creationId="{00000000-0000-0000-0000-000000000000}"/>
          </ac:spMkLst>
        </pc:spChg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2454815734" sldId="376"/>
        </pc:sldMkLst>
      </pc:sldChg>
      <pc:sldChg chg="addSp delSp modSp add mod modNotesTx">
        <pc:chgData name="Cooling, Chris" userId="6dcf99c9-2ba5-410a-8445-0893a3d1421f" providerId="ADAL" clId="{03CF33AC-D9E4-491F-8963-DAB5E6081A01}" dt="2024-10-09T13:04:02.494" v="2567" actId="20577"/>
        <pc:sldMkLst>
          <pc:docMk/>
          <pc:sldMk cId="3847659151" sldId="376"/>
        </pc:sldMkLst>
        <pc:spChg chg="mod">
          <ac:chgData name="Cooling, Chris" userId="6dcf99c9-2ba5-410a-8445-0893a3d1421f" providerId="ADAL" clId="{03CF33AC-D9E4-491F-8963-DAB5E6081A01}" dt="2024-10-09T09:07:36.583" v="1298"/>
          <ac:spMkLst>
            <pc:docMk/>
            <pc:sldMk cId="3847659151" sldId="376"/>
            <ac:spMk id="2" creationId="{6F5D226D-AEEE-9CAD-EC6D-58B1E3EBB257}"/>
          </ac:spMkLst>
        </pc:spChg>
        <pc:spChg chg="mod">
          <ac:chgData name="Cooling, Chris" userId="6dcf99c9-2ba5-410a-8445-0893a3d1421f" providerId="ADAL" clId="{03CF33AC-D9E4-491F-8963-DAB5E6081A01}" dt="2024-10-09T09:09:04.119" v="1303" actId="12"/>
          <ac:spMkLst>
            <pc:docMk/>
            <pc:sldMk cId="3847659151" sldId="376"/>
            <ac:spMk id="3" creationId="{C721DE20-D793-5101-4263-6B0AEF084494}"/>
          </ac:spMkLst>
        </pc:spChg>
        <pc:spChg chg="del">
          <ac:chgData name="Cooling, Chris" userId="6dcf99c9-2ba5-410a-8445-0893a3d1421f" providerId="ADAL" clId="{03CF33AC-D9E4-491F-8963-DAB5E6081A01}" dt="2024-10-09T09:10:34.059" v="1310" actId="478"/>
          <ac:spMkLst>
            <pc:docMk/>
            <pc:sldMk cId="3847659151" sldId="376"/>
            <ac:spMk id="8" creationId="{D16C161C-A56C-C427-F95E-D663E99E25C1}"/>
          </ac:spMkLst>
        </pc:spChg>
        <pc:spChg chg="add mod">
          <ac:chgData name="Cooling, Chris" userId="6dcf99c9-2ba5-410a-8445-0893a3d1421f" providerId="ADAL" clId="{03CF33AC-D9E4-491F-8963-DAB5E6081A01}" dt="2024-10-09T09:11:29.913" v="1314" actId="20577"/>
          <ac:spMkLst>
            <pc:docMk/>
            <pc:sldMk cId="3847659151" sldId="376"/>
            <ac:spMk id="11" creationId="{3CE2047C-E83D-84F9-02C3-26704590B789}"/>
          </ac:spMkLst>
        </pc:spChg>
        <pc:graphicFrameChg chg="del">
          <ac:chgData name="Cooling, Chris" userId="6dcf99c9-2ba5-410a-8445-0893a3d1421f" providerId="ADAL" clId="{03CF33AC-D9E4-491F-8963-DAB5E6081A01}" dt="2024-10-09T09:08:53.204" v="1301" actId="478"/>
          <ac:graphicFrameMkLst>
            <pc:docMk/>
            <pc:sldMk cId="3847659151" sldId="376"/>
            <ac:graphicFrameMk id="4" creationId="{49F002EE-F7B4-A54D-8796-A68257964AD7}"/>
          </ac:graphicFrameMkLst>
        </pc:graphicFrameChg>
        <pc:graphicFrameChg chg="add mod">
          <ac:chgData name="Cooling, Chris" userId="6dcf99c9-2ba5-410a-8445-0893a3d1421f" providerId="ADAL" clId="{03CF33AC-D9E4-491F-8963-DAB5E6081A01}" dt="2024-10-09T09:09:26.559" v="1305" actId="1076"/>
          <ac:graphicFrameMkLst>
            <pc:docMk/>
            <pc:sldMk cId="3847659151" sldId="376"/>
            <ac:graphicFrameMk id="10" creationId="{35C43D64-E259-8D04-A44A-57BB85A9027A}"/>
          </ac:graphicFrameMkLst>
        </pc:graphicFrameChg>
      </pc:sldChg>
      <pc:sldChg chg="addSp delSp modSp add mod ord modNotesTx">
        <pc:chgData name="Cooling, Chris" userId="6dcf99c9-2ba5-410a-8445-0893a3d1421f" providerId="ADAL" clId="{03CF33AC-D9E4-491F-8963-DAB5E6081A01}" dt="2024-10-09T13:09:12.741" v="2832" actId="20577"/>
        <pc:sldMkLst>
          <pc:docMk/>
          <pc:sldMk cId="2673447316" sldId="377"/>
        </pc:sldMkLst>
        <pc:spChg chg="mod">
          <ac:chgData name="Cooling, Chris" userId="6dcf99c9-2ba5-410a-8445-0893a3d1421f" providerId="ADAL" clId="{03CF33AC-D9E4-491F-8963-DAB5E6081A01}" dt="2024-10-09T09:15:49.019" v="1318"/>
          <ac:spMkLst>
            <pc:docMk/>
            <pc:sldMk cId="2673447316" sldId="377"/>
            <ac:spMk id="2" creationId="{6F5D226D-AEEE-9CAD-EC6D-58B1E3EBB257}"/>
          </ac:spMkLst>
        </pc:spChg>
        <pc:spChg chg="del">
          <ac:chgData name="Cooling, Chris" userId="6dcf99c9-2ba5-410a-8445-0893a3d1421f" providerId="ADAL" clId="{03CF33AC-D9E4-491F-8963-DAB5E6081A01}" dt="2024-10-09T09:15:56.566" v="1319" actId="478"/>
          <ac:spMkLst>
            <pc:docMk/>
            <pc:sldMk cId="2673447316" sldId="377"/>
            <ac:spMk id="3" creationId="{C721DE20-D793-5101-4263-6B0AEF084494}"/>
          </ac:spMkLst>
        </pc:spChg>
        <pc:spChg chg="del">
          <ac:chgData name="Cooling, Chris" userId="6dcf99c9-2ba5-410a-8445-0893a3d1421f" providerId="ADAL" clId="{03CF33AC-D9E4-491F-8963-DAB5E6081A01}" dt="2024-10-09T09:17:17.875" v="1326" actId="478"/>
          <ac:spMkLst>
            <pc:docMk/>
            <pc:sldMk cId="2673447316" sldId="377"/>
            <ac:spMk id="9" creationId="{649A0BA4-89F6-5DCB-AA98-7C5E9D06BD76}"/>
          </ac:spMkLst>
        </pc:spChg>
        <pc:spChg chg="add del mod">
          <ac:chgData name="Cooling, Chris" userId="6dcf99c9-2ba5-410a-8445-0893a3d1421f" providerId="ADAL" clId="{03CF33AC-D9E4-491F-8963-DAB5E6081A01}" dt="2024-10-09T09:15:59.844" v="1320" actId="478"/>
          <ac:spMkLst>
            <pc:docMk/>
            <pc:sldMk cId="2673447316" sldId="377"/>
            <ac:spMk id="11" creationId="{EDA2A8D8-0E49-46A8-DB7B-2CA5F6272A41}"/>
          </ac:spMkLst>
        </pc:spChg>
        <pc:graphicFrameChg chg="del">
          <ac:chgData name="Cooling, Chris" userId="6dcf99c9-2ba5-410a-8445-0893a3d1421f" providerId="ADAL" clId="{03CF33AC-D9E4-491F-8963-DAB5E6081A01}" dt="2024-10-09T09:15:56.566" v="1319" actId="478"/>
          <ac:graphicFrameMkLst>
            <pc:docMk/>
            <pc:sldMk cId="2673447316" sldId="377"/>
            <ac:graphicFrameMk id="4" creationId="{49F002EE-F7B4-A54D-8796-A68257964AD7}"/>
          </ac:graphicFrameMkLst>
        </pc:graphicFrameChg>
        <pc:graphicFrameChg chg="add mod modGraphic">
          <ac:chgData name="Cooling, Chris" userId="6dcf99c9-2ba5-410a-8445-0893a3d1421f" providerId="ADAL" clId="{03CF33AC-D9E4-491F-8963-DAB5E6081A01}" dt="2024-10-09T13:04:47.646" v="2625" actId="14734"/>
          <ac:graphicFrameMkLst>
            <pc:docMk/>
            <pc:sldMk cId="2673447316" sldId="377"/>
            <ac:graphicFrameMk id="12" creationId="{5CBA93B7-2C18-B34A-C476-55D1B1323A5E}"/>
          </ac:graphicFrameMkLst>
        </pc:graphicFrameChg>
      </pc:sldChg>
      <pc:sldChg chg="modSp add del mod">
        <pc:chgData name="Cooling, Chris" userId="6dcf99c9-2ba5-410a-8445-0893a3d1421f" providerId="ADAL" clId="{03CF33AC-D9E4-491F-8963-DAB5E6081A01}" dt="2024-10-09T08:23:15.889" v="66" actId="47"/>
        <pc:sldMkLst>
          <pc:docMk/>
          <pc:sldMk cId="2849987525" sldId="377"/>
        </pc:sldMkLst>
        <pc:spChg chg="mod">
          <ac:chgData name="Cooling, Chris" userId="6dcf99c9-2ba5-410a-8445-0893a3d1421f" providerId="ADAL" clId="{03CF33AC-D9E4-491F-8963-DAB5E6081A01}" dt="2024-10-09T08:22:55.287" v="61" actId="27636"/>
          <ac:spMkLst>
            <pc:docMk/>
            <pc:sldMk cId="2849987525" sldId="377"/>
            <ac:spMk id="3" creationId="{00000000-0000-0000-0000-000000000000}"/>
          </ac:spMkLst>
        </pc:spChg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3102632955" sldId="378"/>
        </pc:sldMkLst>
      </pc:sldChg>
      <pc:sldChg chg="addSp delSp modSp add mod modNotesTx">
        <pc:chgData name="Cooling, Chris" userId="6dcf99c9-2ba5-410a-8445-0893a3d1421f" providerId="ADAL" clId="{03CF33AC-D9E4-491F-8963-DAB5E6081A01}" dt="2024-10-09T13:10:48.793" v="2858" actId="20577"/>
        <pc:sldMkLst>
          <pc:docMk/>
          <pc:sldMk cId="3995649870" sldId="378"/>
        </pc:sldMkLst>
        <pc:spChg chg="mod">
          <ac:chgData name="Cooling, Chris" userId="6dcf99c9-2ba5-410a-8445-0893a3d1421f" providerId="ADAL" clId="{03CF33AC-D9E4-491F-8963-DAB5E6081A01}" dt="2024-10-09T09:17:50.286" v="1330"/>
          <ac:spMkLst>
            <pc:docMk/>
            <pc:sldMk cId="3995649870" sldId="378"/>
            <ac:spMk id="2" creationId="{6F5D226D-AEEE-9CAD-EC6D-58B1E3EBB257}"/>
          </ac:spMkLst>
        </pc:spChg>
        <pc:spChg chg="add mod">
          <ac:chgData name="Cooling, Chris" userId="6dcf99c9-2ba5-410a-8445-0893a3d1421f" providerId="ADAL" clId="{03CF33AC-D9E4-491F-8963-DAB5E6081A01}" dt="2024-10-09T09:18:31.201" v="1339" actId="14100"/>
          <ac:spMkLst>
            <pc:docMk/>
            <pc:sldMk cId="3995649870" sldId="378"/>
            <ac:spMk id="3" creationId="{6157602F-3093-6C86-1337-21F19F301CE4}"/>
          </ac:spMkLst>
        </pc:spChg>
        <pc:spChg chg="del">
          <ac:chgData name="Cooling, Chris" userId="6dcf99c9-2ba5-410a-8445-0893a3d1421f" providerId="ADAL" clId="{03CF33AC-D9E4-491F-8963-DAB5E6081A01}" dt="2024-10-09T09:18:44.708" v="1341" actId="478"/>
          <ac:spMkLst>
            <pc:docMk/>
            <pc:sldMk cId="3995649870" sldId="378"/>
            <ac:spMk id="8" creationId="{D16C161C-A56C-C427-F95E-D663E99E25C1}"/>
          </ac:spMkLst>
        </pc:spChg>
        <pc:graphicFrameChg chg="del">
          <ac:chgData name="Cooling, Chris" userId="6dcf99c9-2ba5-410a-8445-0893a3d1421f" providerId="ADAL" clId="{03CF33AC-D9E4-491F-8963-DAB5E6081A01}" dt="2024-10-09T09:17:55.806" v="1331" actId="478"/>
          <ac:graphicFrameMkLst>
            <pc:docMk/>
            <pc:sldMk cId="3995649870" sldId="378"/>
            <ac:graphicFrameMk id="12" creationId="{5CBA93B7-2C18-B34A-C476-55D1B1323A5E}"/>
          </ac:graphicFrameMkLst>
        </pc:graphicFrameChg>
      </pc:sldChg>
      <pc:sldChg chg="addSp delSp modSp add mod modNotesTx">
        <pc:chgData name="Cooling, Chris" userId="6dcf99c9-2ba5-410a-8445-0893a3d1421f" providerId="ADAL" clId="{03CF33AC-D9E4-491F-8963-DAB5E6081A01}" dt="2024-10-09T09:22:04.273" v="1354"/>
        <pc:sldMkLst>
          <pc:docMk/>
          <pc:sldMk cId="606499370" sldId="379"/>
        </pc:sldMkLst>
        <pc:spChg chg="mod">
          <ac:chgData name="Cooling, Chris" userId="6dcf99c9-2ba5-410a-8445-0893a3d1421f" providerId="ADAL" clId="{03CF33AC-D9E4-491F-8963-DAB5E6081A01}" dt="2024-10-09T09:19:34.194" v="1343"/>
          <ac:spMkLst>
            <pc:docMk/>
            <pc:sldMk cId="606499370" sldId="379"/>
            <ac:spMk id="2" creationId="{6F5D226D-AEEE-9CAD-EC6D-58B1E3EBB257}"/>
          </ac:spMkLst>
        </pc:spChg>
        <pc:spChg chg="del mod">
          <ac:chgData name="Cooling, Chris" userId="6dcf99c9-2ba5-410a-8445-0893a3d1421f" providerId="ADAL" clId="{03CF33AC-D9E4-491F-8963-DAB5E6081A01}" dt="2024-10-09T09:20:01.640" v="1345" actId="478"/>
          <ac:spMkLst>
            <pc:docMk/>
            <pc:sldMk cId="606499370" sldId="379"/>
            <ac:spMk id="3" creationId="{6157602F-3093-6C86-1337-21F19F301CE4}"/>
          </ac:spMkLst>
        </pc:spChg>
        <pc:spChg chg="add del mod">
          <ac:chgData name="Cooling, Chris" userId="6dcf99c9-2ba5-410a-8445-0893a3d1421f" providerId="ADAL" clId="{03CF33AC-D9E4-491F-8963-DAB5E6081A01}" dt="2024-10-09T09:20:13.885" v="1348" actId="478"/>
          <ac:spMkLst>
            <pc:docMk/>
            <pc:sldMk cId="606499370" sldId="379"/>
            <ac:spMk id="8" creationId="{170C6E42-6604-2F25-7E8F-254778624ADB}"/>
          </ac:spMkLst>
        </pc:spChg>
        <pc:spChg chg="add mod">
          <ac:chgData name="Cooling, Chris" userId="6dcf99c9-2ba5-410a-8445-0893a3d1421f" providerId="ADAL" clId="{03CF33AC-D9E4-491F-8963-DAB5E6081A01}" dt="2024-10-09T09:20:45.152" v="1350" actId="14100"/>
          <ac:spMkLst>
            <pc:docMk/>
            <pc:sldMk cId="606499370" sldId="379"/>
            <ac:spMk id="10" creationId="{EFC98D82-71F0-E954-66D1-7D4DCC4D59A5}"/>
          </ac:spMkLst>
        </pc:spChg>
        <pc:spChg chg="add mod">
          <ac:chgData name="Cooling, Chris" userId="6dcf99c9-2ba5-410a-8445-0893a3d1421f" providerId="ADAL" clId="{03CF33AC-D9E4-491F-8963-DAB5E6081A01}" dt="2024-10-09T09:20:49.460" v="1351" actId="14100"/>
          <ac:spMkLst>
            <pc:docMk/>
            <pc:sldMk cId="606499370" sldId="379"/>
            <ac:spMk id="11" creationId="{B5F5C449-40E0-7BD4-ACE5-E3FD5E106321}"/>
          </ac:spMkLst>
        </pc:spChg>
        <pc:spChg chg="add mod">
          <ac:chgData name="Cooling, Chris" userId="6dcf99c9-2ba5-410a-8445-0893a3d1421f" providerId="ADAL" clId="{03CF33AC-D9E4-491F-8963-DAB5E6081A01}" dt="2024-10-09T09:20:52.469" v="1352" actId="14100"/>
          <ac:spMkLst>
            <pc:docMk/>
            <pc:sldMk cId="606499370" sldId="379"/>
            <ac:spMk id="12" creationId="{DF55004C-251E-E36B-DF70-74919067C6CA}"/>
          </ac:spMkLst>
        </pc:spChg>
        <pc:spChg chg="add mod">
          <ac:chgData name="Cooling, Chris" userId="6dcf99c9-2ba5-410a-8445-0893a3d1421f" providerId="ADAL" clId="{03CF33AC-D9E4-491F-8963-DAB5E6081A01}" dt="2024-10-09T09:20:09.064" v="1347" actId="14100"/>
          <ac:spMkLst>
            <pc:docMk/>
            <pc:sldMk cId="606499370" sldId="379"/>
            <ac:spMk id="16" creationId="{2312D05D-8308-144B-21AB-A1DE9AD0C685}"/>
          </ac:spMkLst>
        </pc:spChg>
        <pc:spChg chg="add mod">
          <ac:chgData name="Cooling, Chris" userId="6dcf99c9-2ba5-410a-8445-0893a3d1421f" providerId="ADAL" clId="{03CF33AC-D9E4-491F-8963-DAB5E6081A01}" dt="2024-10-09T09:22:04.273" v="1354"/>
          <ac:spMkLst>
            <pc:docMk/>
            <pc:sldMk cId="606499370" sldId="379"/>
            <ac:spMk id="21" creationId="{3EF02EC7-08E8-F4F1-85BA-B64EC3336509}"/>
          </ac:spMkLst>
        </pc:spChg>
        <pc:graphicFrameChg chg="add mod modGraphic">
          <ac:chgData name="Cooling, Chris" userId="6dcf99c9-2ba5-410a-8445-0893a3d1421f" providerId="ADAL" clId="{03CF33AC-D9E4-491F-8963-DAB5E6081A01}" dt="2024-10-09T09:20:09.064" v="1347" actId="14100"/>
          <ac:graphicFrameMkLst>
            <pc:docMk/>
            <pc:sldMk cId="606499370" sldId="379"/>
            <ac:graphicFrameMk id="9" creationId="{2052E3E3-8791-3777-5D5E-FC442DEC77BC}"/>
          </ac:graphicFrameMkLst>
        </pc:graphicFrameChg>
        <pc:cxnChg chg="add mod">
          <ac:chgData name="Cooling, Chris" userId="6dcf99c9-2ba5-410a-8445-0893a3d1421f" providerId="ADAL" clId="{03CF33AC-D9E4-491F-8963-DAB5E6081A01}" dt="2024-10-09T09:20:45.152" v="1350" actId="14100"/>
          <ac:cxnSpMkLst>
            <pc:docMk/>
            <pc:sldMk cId="606499370" sldId="379"/>
            <ac:cxnSpMk id="13" creationId="{64FD6267-A0A0-D7F2-C1C4-B9271E1A7A21}"/>
          </ac:cxnSpMkLst>
        </pc:cxnChg>
        <pc:cxnChg chg="add mod">
          <ac:chgData name="Cooling, Chris" userId="6dcf99c9-2ba5-410a-8445-0893a3d1421f" providerId="ADAL" clId="{03CF33AC-D9E4-491F-8963-DAB5E6081A01}" dt="2024-10-09T09:20:49.460" v="1351" actId="14100"/>
          <ac:cxnSpMkLst>
            <pc:docMk/>
            <pc:sldMk cId="606499370" sldId="379"/>
            <ac:cxnSpMk id="14" creationId="{FE940325-8B5A-D98C-18A3-E86B08493256}"/>
          </ac:cxnSpMkLst>
        </pc:cxnChg>
        <pc:cxnChg chg="add mod">
          <ac:chgData name="Cooling, Chris" userId="6dcf99c9-2ba5-410a-8445-0893a3d1421f" providerId="ADAL" clId="{03CF33AC-D9E4-491F-8963-DAB5E6081A01}" dt="2024-10-09T09:20:52.469" v="1352" actId="14100"/>
          <ac:cxnSpMkLst>
            <pc:docMk/>
            <pc:sldMk cId="606499370" sldId="379"/>
            <ac:cxnSpMk id="15" creationId="{0AE14AA3-D4C4-59FF-36D7-5793478ABB60}"/>
          </ac:cxnSpMkLst>
        </pc:cxnChg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3778418652" sldId="379"/>
        </pc:sldMkLst>
      </pc:sldChg>
      <pc:sldChg chg="addSp delSp modSp add mod modNotesTx">
        <pc:chgData name="Cooling, Chris" userId="6dcf99c9-2ba5-410a-8445-0893a3d1421f" providerId="ADAL" clId="{03CF33AC-D9E4-491F-8963-DAB5E6081A01}" dt="2024-10-09T13:13:04.394" v="2917" actId="20577"/>
        <pc:sldMkLst>
          <pc:docMk/>
          <pc:sldMk cId="534930278" sldId="380"/>
        </pc:sldMkLst>
        <pc:spChg chg="mod">
          <ac:chgData name="Cooling, Chris" userId="6dcf99c9-2ba5-410a-8445-0893a3d1421f" providerId="ADAL" clId="{03CF33AC-D9E4-491F-8963-DAB5E6081A01}" dt="2024-10-09T09:26:37.687" v="1375" actId="20577"/>
          <ac:spMkLst>
            <pc:docMk/>
            <pc:sldMk cId="534930278" sldId="380"/>
            <ac:spMk id="2" creationId="{6F5D226D-AEEE-9CAD-EC6D-58B1E3EBB257}"/>
          </ac:spMkLst>
        </pc:spChg>
        <pc:spChg chg="add del mod">
          <ac:chgData name="Cooling, Chris" userId="6dcf99c9-2ba5-410a-8445-0893a3d1421f" providerId="ADAL" clId="{03CF33AC-D9E4-491F-8963-DAB5E6081A01}" dt="2024-10-09T09:26:45.277" v="1376" actId="478"/>
          <ac:spMkLst>
            <pc:docMk/>
            <pc:sldMk cId="534930278" sldId="380"/>
            <ac:spMk id="4" creationId="{E22AC764-A68F-0E1D-B6B1-EC718E03D016}"/>
          </ac:spMkLst>
        </pc:spChg>
        <pc:spChg chg="add del mod">
          <ac:chgData name="Cooling, Chris" userId="6dcf99c9-2ba5-410a-8445-0893a3d1421f" providerId="ADAL" clId="{03CF33AC-D9E4-491F-8963-DAB5E6081A01}" dt="2024-10-09T09:26:45.277" v="1376" actId="478"/>
          <ac:spMkLst>
            <pc:docMk/>
            <pc:sldMk cId="534930278" sldId="380"/>
            <ac:spMk id="8" creationId="{1A07DDC9-36F5-61B6-B241-EC89DC24F7B9}"/>
          </ac:spMkLst>
        </pc:spChg>
        <pc:spChg chg="del">
          <ac:chgData name="Cooling, Chris" userId="6dcf99c9-2ba5-410a-8445-0893a3d1421f" providerId="ADAL" clId="{03CF33AC-D9E4-491F-8963-DAB5E6081A01}" dt="2024-10-09T09:23:07.189" v="1356" actId="478"/>
          <ac:spMkLst>
            <pc:docMk/>
            <pc:sldMk cId="534930278" sldId="380"/>
            <ac:spMk id="10" creationId="{EFC98D82-71F0-E954-66D1-7D4DCC4D59A5}"/>
          </ac:spMkLst>
        </pc:spChg>
        <pc:spChg chg="del">
          <ac:chgData name="Cooling, Chris" userId="6dcf99c9-2ba5-410a-8445-0893a3d1421f" providerId="ADAL" clId="{03CF33AC-D9E4-491F-8963-DAB5E6081A01}" dt="2024-10-09T09:23:07.189" v="1356" actId="478"/>
          <ac:spMkLst>
            <pc:docMk/>
            <pc:sldMk cId="534930278" sldId="380"/>
            <ac:spMk id="11" creationId="{B5F5C449-40E0-7BD4-ACE5-E3FD5E106321}"/>
          </ac:spMkLst>
        </pc:spChg>
        <pc:spChg chg="del">
          <ac:chgData name="Cooling, Chris" userId="6dcf99c9-2ba5-410a-8445-0893a3d1421f" providerId="ADAL" clId="{03CF33AC-D9E4-491F-8963-DAB5E6081A01}" dt="2024-10-09T09:23:07.189" v="1356" actId="478"/>
          <ac:spMkLst>
            <pc:docMk/>
            <pc:sldMk cId="534930278" sldId="380"/>
            <ac:spMk id="12" creationId="{DF55004C-251E-E36B-DF70-74919067C6CA}"/>
          </ac:spMkLst>
        </pc:spChg>
        <pc:spChg chg="del">
          <ac:chgData name="Cooling, Chris" userId="6dcf99c9-2ba5-410a-8445-0893a3d1421f" providerId="ADAL" clId="{03CF33AC-D9E4-491F-8963-DAB5E6081A01}" dt="2024-10-09T09:23:07.189" v="1356" actId="478"/>
          <ac:spMkLst>
            <pc:docMk/>
            <pc:sldMk cId="534930278" sldId="380"/>
            <ac:spMk id="16" creationId="{2312D05D-8308-144B-21AB-A1DE9AD0C685}"/>
          </ac:spMkLst>
        </pc:spChg>
        <pc:spChg chg="add del mod">
          <ac:chgData name="Cooling, Chris" userId="6dcf99c9-2ba5-410a-8445-0893a3d1421f" providerId="ADAL" clId="{03CF33AC-D9E4-491F-8963-DAB5E6081A01}" dt="2024-10-09T09:26:45.277" v="1376" actId="478"/>
          <ac:spMkLst>
            <pc:docMk/>
            <pc:sldMk cId="534930278" sldId="380"/>
            <ac:spMk id="19" creationId="{6199CFF2-1547-8825-3F52-F1DF7E9FCA5F}"/>
          </ac:spMkLst>
        </pc:spChg>
        <pc:spChg chg="add del mod">
          <ac:chgData name="Cooling, Chris" userId="6dcf99c9-2ba5-410a-8445-0893a3d1421f" providerId="ADAL" clId="{03CF33AC-D9E4-491F-8963-DAB5E6081A01}" dt="2024-10-09T09:26:50.185" v="1377" actId="478"/>
          <ac:spMkLst>
            <pc:docMk/>
            <pc:sldMk cId="534930278" sldId="380"/>
            <ac:spMk id="22" creationId="{FDF9D213-36D6-8469-482F-9B0C52C1CD1D}"/>
          </ac:spMkLst>
        </pc:spChg>
        <pc:spChg chg="add del mod">
          <ac:chgData name="Cooling, Chris" userId="6dcf99c9-2ba5-410a-8445-0893a3d1421f" providerId="ADAL" clId="{03CF33AC-D9E4-491F-8963-DAB5E6081A01}" dt="2024-10-09T09:25:24.561" v="1362" actId="478"/>
          <ac:spMkLst>
            <pc:docMk/>
            <pc:sldMk cId="534930278" sldId="380"/>
            <ac:spMk id="23" creationId="{B22A7F75-C208-38AF-0486-F96C15635BAF}"/>
          </ac:spMkLst>
        </pc:spChg>
        <pc:spChg chg="add mod">
          <ac:chgData name="Cooling, Chris" userId="6dcf99c9-2ba5-410a-8445-0893a3d1421f" providerId="ADAL" clId="{03CF33AC-D9E4-491F-8963-DAB5E6081A01}" dt="2024-10-09T09:29:00.286" v="1382"/>
          <ac:spMkLst>
            <pc:docMk/>
            <pc:sldMk cId="534930278" sldId="380"/>
            <ac:spMk id="29" creationId="{28540F58-C931-0B2E-AB27-0CB47361198A}"/>
          </ac:spMkLst>
        </pc:spChg>
        <pc:graphicFrameChg chg="add del mod modGraphic">
          <ac:chgData name="Cooling, Chris" userId="6dcf99c9-2ba5-410a-8445-0893a3d1421f" providerId="ADAL" clId="{03CF33AC-D9E4-491F-8963-DAB5E6081A01}" dt="2024-10-09T09:26:45.277" v="1376" actId="478"/>
          <ac:graphicFrameMkLst>
            <pc:docMk/>
            <pc:sldMk cId="534930278" sldId="380"/>
            <ac:graphicFrameMk id="3" creationId="{D6CC7615-3405-EF05-950A-96669E4261AF}"/>
          </ac:graphicFrameMkLst>
        </pc:graphicFrameChg>
        <pc:graphicFrameChg chg="del">
          <ac:chgData name="Cooling, Chris" userId="6dcf99c9-2ba5-410a-8445-0893a3d1421f" providerId="ADAL" clId="{03CF33AC-D9E4-491F-8963-DAB5E6081A01}" dt="2024-10-09T09:23:07.189" v="1356" actId="478"/>
          <ac:graphicFrameMkLst>
            <pc:docMk/>
            <pc:sldMk cId="534930278" sldId="380"/>
            <ac:graphicFrameMk id="9" creationId="{2052E3E3-8791-3777-5D5E-FC442DEC77BC}"/>
          </ac:graphicFrameMkLst>
        </pc:graphicFrameChg>
        <pc:graphicFrameChg chg="add mod modGraphic">
          <ac:chgData name="Cooling, Chris" userId="6dcf99c9-2ba5-410a-8445-0893a3d1421f" providerId="ADAL" clId="{03CF33AC-D9E4-491F-8963-DAB5E6081A01}" dt="2024-10-09T09:27:04.295" v="1380" actId="14100"/>
          <ac:graphicFrameMkLst>
            <pc:docMk/>
            <pc:sldMk cId="534930278" sldId="380"/>
            <ac:graphicFrameMk id="28" creationId="{D940666D-1A22-5A61-43BE-D150174F045B}"/>
          </ac:graphicFrameMkLst>
        </pc:graphicFrameChg>
        <pc:cxnChg chg="del mod">
          <ac:chgData name="Cooling, Chris" userId="6dcf99c9-2ba5-410a-8445-0893a3d1421f" providerId="ADAL" clId="{03CF33AC-D9E4-491F-8963-DAB5E6081A01}" dt="2024-10-09T09:23:07.189" v="1356" actId="478"/>
          <ac:cxnSpMkLst>
            <pc:docMk/>
            <pc:sldMk cId="534930278" sldId="380"/>
            <ac:cxnSpMk id="13" creationId="{64FD6267-A0A0-D7F2-C1C4-B9271E1A7A21}"/>
          </ac:cxnSpMkLst>
        </pc:cxnChg>
        <pc:cxnChg chg="del mod">
          <ac:chgData name="Cooling, Chris" userId="6dcf99c9-2ba5-410a-8445-0893a3d1421f" providerId="ADAL" clId="{03CF33AC-D9E4-491F-8963-DAB5E6081A01}" dt="2024-10-09T09:23:07.189" v="1356" actId="478"/>
          <ac:cxnSpMkLst>
            <pc:docMk/>
            <pc:sldMk cId="534930278" sldId="380"/>
            <ac:cxnSpMk id="14" creationId="{FE940325-8B5A-D98C-18A3-E86B08493256}"/>
          </ac:cxnSpMkLst>
        </pc:cxnChg>
        <pc:cxnChg chg="del mod">
          <ac:chgData name="Cooling, Chris" userId="6dcf99c9-2ba5-410a-8445-0893a3d1421f" providerId="ADAL" clId="{03CF33AC-D9E4-491F-8963-DAB5E6081A01}" dt="2024-10-09T09:23:07.189" v="1356" actId="478"/>
          <ac:cxnSpMkLst>
            <pc:docMk/>
            <pc:sldMk cId="534930278" sldId="380"/>
            <ac:cxnSpMk id="15" creationId="{0AE14AA3-D4C4-59FF-36D7-5793478ABB60}"/>
          </ac:cxnSpMkLst>
        </pc:cxnChg>
        <pc:cxnChg chg="add del mod">
          <ac:chgData name="Cooling, Chris" userId="6dcf99c9-2ba5-410a-8445-0893a3d1421f" providerId="ADAL" clId="{03CF33AC-D9E4-491F-8963-DAB5E6081A01}" dt="2024-10-09T09:26:45.277" v="1376" actId="478"/>
          <ac:cxnSpMkLst>
            <pc:docMk/>
            <pc:sldMk cId="534930278" sldId="380"/>
            <ac:cxnSpMk id="17" creationId="{4440CEAC-2CAE-950E-4B42-2356F02A7378}"/>
          </ac:cxnSpMkLst>
        </pc:cxnChg>
        <pc:cxnChg chg="add del mod">
          <ac:chgData name="Cooling, Chris" userId="6dcf99c9-2ba5-410a-8445-0893a3d1421f" providerId="ADAL" clId="{03CF33AC-D9E4-491F-8963-DAB5E6081A01}" dt="2024-10-09T09:26:45.277" v="1376" actId="478"/>
          <ac:cxnSpMkLst>
            <pc:docMk/>
            <pc:sldMk cId="534930278" sldId="380"/>
            <ac:cxnSpMk id="18" creationId="{0AD884FA-A416-EBB9-CF38-78973C139E6B}"/>
          </ac:cxnSpMkLst>
        </pc:cxnChg>
        <pc:cxnChg chg="add del mod">
          <ac:chgData name="Cooling, Chris" userId="6dcf99c9-2ba5-410a-8445-0893a3d1421f" providerId="ADAL" clId="{03CF33AC-D9E4-491F-8963-DAB5E6081A01}" dt="2024-10-09T09:26:45.277" v="1376" actId="478"/>
          <ac:cxnSpMkLst>
            <pc:docMk/>
            <pc:sldMk cId="534930278" sldId="380"/>
            <ac:cxnSpMk id="20" creationId="{D8DC515E-07D0-0431-F35C-AACF5D1D1688}"/>
          </ac:cxnSpMkLst>
        </pc:cxnChg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2599389758" sldId="380"/>
        </pc:sldMkLst>
      </pc:sldChg>
      <pc:sldChg chg="addSp delSp modSp add mod modNotesTx">
        <pc:chgData name="Cooling, Chris" userId="6dcf99c9-2ba5-410a-8445-0893a3d1421f" providerId="ADAL" clId="{03CF33AC-D9E4-491F-8963-DAB5E6081A01}" dt="2024-10-09T13:13:45.608" v="2938" actId="20577"/>
        <pc:sldMkLst>
          <pc:docMk/>
          <pc:sldMk cId="2605189886" sldId="381"/>
        </pc:sldMkLst>
        <pc:spChg chg="mod">
          <ac:chgData name="Cooling, Chris" userId="6dcf99c9-2ba5-410a-8445-0893a3d1421f" providerId="ADAL" clId="{03CF33AC-D9E4-491F-8963-DAB5E6081A01}" dt="2024-10-09T09:30:27.814" v="1384"/>
          <ac:spMkLst>
            <pc:docMk/>
            <pc:sldMk cId="2605189886" sldId="381"/>
            <ac:spMk id="2" creationId="{6F5D226D-AEEE-9CAD-EC6D-58B1E3EBB257}"/>
          </ac:spMkLst>
        </pc:spChg>
        <pc:spChg chg="add mod">
          <ac:chgData name="Cooling, Chris" userId="6dcf99c9-2ba5-410a-8445-0893a3d1421f" providerId="ADAL" clId="{03CF33AC-D9E4-491F-8963-DAB5E6081A01}" dt="2024-10-09T09:31:23.708" v="1405" actId="14100"/>
          <ac:spMkLst>
            <pc:docMk/>
            <pc:sldMk cId="2605189886" sldId="381"/>
            <ac:spMk id="3" creationId="{2C7A6954-5AE7-6E35-86E6-C550777AAF6E}"/>
          </ac:spMkLst>
        </pc:spChg>
        <pc:spChg chg="del">
          <ac:chgData name="Cooling, Chris" userId="6dcf99c9-2ba5-410a-8445-0893a3d1421f" providerId="ADAL" clId="{03CF33AC-D9E4-491F-8963-DAB5E6081A01}" dt="2024-10-09T09:30:47.800" v="1392" actId="478"/>
          <ac:spMkLst>
            <pc:docMk/>
            <pc:sldMk cId="2605189886" sldId="381"/>
            <ac:spMk id="29" creationId="{28540F58-C931-0B2E-AB27-0CB47361198A}"/>
          </ac:spMkLst>
        </pc:spChg>
        <pc:graphicFrameChg chg="del">
          <ac:chgData name="Cooling, Chris" userId="6dcf99c9-2ba5-410a-8445-0893a3d1421f" providerId="ADAL" clId="{03CF33AC-D9E4-491F-8963-DAB5E6081A01}" dt="2024-10-09T09:30:31.822" v="1385" actId="478"/>
          <ac:graphicFrameMkLst>
            <pc:docMk/>
            <pc:sldMk cId="2605189886" sldId="381"/>
            <ac:graphicFrameMk id="28" creationId="{D940666D-1A22-5A61-43BE-D150174F045B}"/>
          </ac:graphicFrameMkLst>
        </pc:graphicFrameChg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2798413230" sldId="381"/>
        </pc:sldMkLst>
      </pc:sldChg>
      <pc:sldChg chg="modSp add del mod">
        <pc:chgData name="Cooling, Chris" userId="6dcf99c9-2ba5-410a-8445-0893a3d1421f" providerId="ADAL" clId="{03CF33AC-D9E4-491F-8963-DAB5E6081A01}" dt="2024-10-09T08:23:15.889" v="66" actId="47"/>
        <pc:sldMkLst>
          <pc:docMk/>
          <pc:sldMk cId="3357951532" sldId="382"/>
        </pc:sldMkLst>
        <pc:spChg chg="mod">
          <ac:chgData name="Cooling, Chris" userId="6dcf99c9-2ba5-410a-8445-0893a3d1421f" providerId="ADAL" clId="{03CF33AC-D9E4-491F-8963-DAB5E6081A01}" dt="2024-10-09T08:22:55.290" v="62" actId="27636"/>
          <ac:spMkLst>
            <pc:docMk/>
            <pc:sldMk cId="3357951532" sldId="382"/>
            <ac:spMk id="3" creationId="{00000000-0000-0000-0000-000000000000}"/>
          </ac:spMkLst>
        </pc:spChg>
      </pc:sldChg>
      <pc:sldChg chg="delSp modSp add mod modNotesTx">
        <pc:chgData name="Cooling, Chris" userId="6dcf99c9-2ba5-410a-8445-0893a3d1421f" providerId="ADAL" clId="{03CF33AC-D9E4-491F-8963-DAB5E6081A01}" dt="2024-10-09T09:35:08.883" v="1424" actId="20577"/>
        <pc:sldMkLst>
          <pc:docMk/>
          <pc:sldMk cId="3637714125" sldId="382"/>
        </pc:sldMkLst>
        <pc:spChg chg="mod">
          <ac:chgData name="Cooling, Chris" userId="6dcf99c9-2ba5-410a-8445-0893a3d1421f" providerId="ADAL" clId="{03CF33AC-D9E4-491F-8963-DAB5E6081A01}" dt="2024-10-09T09:33:19.657" v="1408"/>
          <ac:spMkLst>
            <pc:docMk/>
            <pc:sldMk cId="3637714125" sldId="382"/>
            <ac:spMk id="2" creationId="{6F5D226D-AEEE-9CAD-EC6D-58B1E3EBB257}"/>
          </ac:spMkLst>
        </pc:spChg>
        <pc:spChg chg="mod">
          <ac:chgData name="Cooling, Chris" userId="6dcf99c9-2ba5-410a-8445-0893a3d1421f" providerId="ADAL" clId="{03CF33AC-D9E4-491F-8963-DAB5E6081A01}" dt="2024-10-09T09:34:47.105" v="1422" actId="6549"/>
          <ac:spMkLst>
            <pc:docMk/>
            <pc:sldMk cId="3637714125" sldId="382"/>
            <ac:spMk id="3" creationId="{2C7A6954-5AE7-6E35-86E6-C550777AAF6E}"/>
          </ac:spMkLst>
        </pc:spChg>
        <pc:spChg chg="del">
          <ac:chgData name="Cooling, Chris" userId="6dcf99c9-2ba5-410a-8445-0893a3d1421f" providerId="ADAL" clId="{03CF33AC-D9E4-491F-8963-DAB5E6081A01}" dt="2024-10-09T09:33:23.163" v="1409" actId="478"/>
          <ac:spMkLst>
            <pc:docMk/>
            <pc:sldMk cId="3637714125" sldId="382"/>
            <ac:spMk id="21" creationId="{3EF02EC7-08E8-F4F1-85BA-B64EC3336509}"/>
          </ac:spMkLst>
        </pc:spChg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453738133" sldId="383"/>
        </pc:sldMkLst>
      </pc:sldChg>
      <pc:sldChg chg="modSp add mod modNotesTx">
        <pc:chgData name="Cooling, Chris" userId="6dcf99c9-2ba5-410a-8445-0893a3d1421f" providerId="ADAL" clId="{03CF33AC-D9E4-491F-8963-DAB5E6081A01}" dt="2024-10-09T09:37:24.718" v="1436"/>
        <pc:sldMkLst>
          <pc:docMk/>
          <pc:sldMk cId="1793681033" sldId="383"/>
        </pc:sldMkLst>
        <pc:spChg chg="mod">
          <ac:chgData name="Cooling, Chris" userId="6dcf99c9-2ba5-410a-8445-0893a3d1421f" providerId="ADAL" clId="{03CF33AC-D9E4-491F-8963-DAB5E6081A01}" dt="2024-10-09T09:35:58.816" v="1426"/>
          <ac:spMkLst>
            <pc:docMk/>
            <pc:sldMk cId="1793681033" sldId="383"/>
            <ac:spMk id="2" creationId="{6F5D226D-AEEE-9CAD-EC6D-58B1E3EBB257}"/>
          </ac:spMkLst>
        </pc:spChg>
        <pc:spChg chg="mod">
          <ac:chgData name="Cooling, Chris" userId="6dcf99c9-2ba5-410a-8445-0893a3d1421f" providerId="ADAL" clId="{03CF33AC-D9E4-491F-8963-DAB5E6081A01}" dt="2024-10-09T09:36:47.858" v="1435" actId="6549"/>
          <ac:spMkLst>
            <pc:docMk/>
            <pc:sldMk cId="1793681033" sldId="383"/>
            <ac:spMk id="3" creationId="{2C7A6954-5AE7-6E35-86E6-C550777AAF6E}"/>
          </ac:spMkLst>
        </pc:spChg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57580663" sldId="384"/>
        </pc:sldMkLst>
      </pc:sldChg>
      <pc:sldChg chg="addSp modSp add mod modNotesTx">
        <pc:chgData name="Cooling, Chris" userId="6dcf99c9-2ba5-410a-8445-0893a3d1421f" providerId="ADAL" clId="{03CF33AC-D9E4-491F-8963-DAB5E6081A01}" dt="2024-10-09T13:15:06.706" v="2993" actId="20577"/>
        <pc:sldMkLst>
          <pc:docMk/>
          <pc:sldMk cId="170370874" sldId="384"/>
        </pc:sldMkLst>
        <pc:spChg chg="mod">
          <ac:chgData name="Cooling, Chris" userId="6dcf99c9-2ba5-410a-8445-0893a3d1421f" providerId="ADAL" clId="{03CF33AC-D9E4-491F-8963-DAB5E6081A01}" dt="2024-10-09T09:37:48.148" v="1438"/>
          <ac:spMkLst>
            <pc:docMk/>
            <pc:sldMk cId="170370874" sldId="384"/>
            <ac:spMk id="2" creationId="{6F5D226D-AEEE-9CAD-EC6D-58B1E3EBB257}"/>
          </ac:spMkLst>
        </pc:spChg>
        <pc:spChg chg="mod">
          <ac:chgData name="Cooling, Chris" userId="6dcf99c9-2ba5-410a-8445-0893a3d1421f" providerId="ADAL" clId="{03CF33AC-D9E4-491F-8963-DAB5E6081A01}" dt="2024-10-09T09:38:00.753" v="1440" actId="12"/>
          <ac:spMkLst>
            <pc:docMk/>
            <pc:sldMk cId="170370874" sldId="384"/>
            <ac:spMk id="3" creationId="{2C7A6954-5AE7-6E35-86E6-C550777AAF6E}"/>
          </ac:spMkLst>
        </pc:spChg>
        <pc:spChg chg="add mod">
          <ac:chgData name="Cooling, Chris" userId="6dcf99c9-2ba5-410a-8445-0893a3d1421f" providerId="ADAL" clId="{03CF33AC-D9E4-491F-8963-DAB5E6081A01}" dt="2024-10-09T13:14:34.201" v="2939"/>
          <ac:spMkLst>
            <pc:docMk/>
            <pc:sldMk cId="170370874" sldId="384"/>
            <ac:spMk id="4" creationId="{72D8A833-023F-2D77-14EA-88A7D7AE3B5C}"/>
          </ac:spMkLst>
        </pc:spChg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2487598261" sldId="385"/>
        </pc:sldMkLst>
      </pc:sldChg>
      <pc:sldChg chg="addSp modSp add mod modNotesTx">
        <pc:chgData name="Cooling, Chris" userId="6dcf99c9-2ba5-410a-8445-0893a3d1421f" providerId="ADAL" clId="{03CF33AC-D9E4-491F-8963-DAB5E6081A01}" dt="2024-10-09T13:15:40.487" v="3006" actId="33524"/>
        <pc:sldMkLst>
          <pc:docMk/>
          <pc:sldMk cId="3374749885" sldId="385"/>
        </pc:sldMkLst>
        <pc:spChg chg="mod">
          <ac:chgData name="Cooling, Chris" userId="6dcf99c9-2ba5-410a-8445-0893a3d1421f" providerId="ADAL" clId="{03CF33AC-D9E4-491F-8963-DAB5E6081A01}" dt="2024-10-09T09:39:06.242" v="1443"/>
          <ac:spMkLst>
            <pc:docMk/>
            <pc:sldMk cId="3374749885" sldId="385"/>
            <ac:spMk id="2" creationId="{6F5D226D-AEEE-9CAD-EC6D-58B1E3EBB257}"/>
          </ac:spMkLst>
        </pc:spChg>
        <pc:spChg chg="mod">
          <ac:chgData name="Cooling, Chris" userId="6dcf99c9-2ba5-410a-8445-0893a3d1421f" providerId="ADAL" clId="{03CF33AC-D9E4-491F-8963-DAB5E6081A01}" dt="2024-10-09T09:40:10.279" v="1451" actId="15"/>
          <ac:spMkLst>
            <pc:docMk/>
            <pc:sldMk cId="3374749885" sldId="385"/>
            <ac:spMk id="3" creationId="{2C7A6954-5AE7-6E35-86E6-C550777AAF6E}"/>
          </ac:spMkLst>
        </pc:spChg>
        <pc:spChg chg="add mod">
          <ac:chgData name="Cooling, Chris" userId="6dcf99c9-2ba5-410a-8445-0893a3d1421f" providerId="ADAL" clId="{03CF33AC-D9E4-491F-8963-DAB5E6081A01}" dt="2024-10-09T09:41:39.087" v="1453"/>
          <ac:spMkLst>
            <pc:docMk/>
            <pc:sldMk cId="3374749885" sldId="385"/>
            <ac:spMk id="4" creationId="{6752BAFB-471C-F1A5-E7EC-CFB7C4AD7547}"/>
          </ac:spMkLst>
        </pc:spChg>
      </pc:sldChg>
      <pc:sldChg chg="modSp add del mod">
        <pc:chgData name="Cooling, Chris" userId="6dcf99c9-2ba5-410a-8445-0893a3d1421f" providerId="ADAL" clId="{03CF33AC-D9E4-491F-8963-DAB5E6081A01}" dt="2024-10-09T08:23:15.889" v="66" actId="47"/>
        <pc:sldMkLst>
          <pc:docMk/>
          <pc:sldMk cId="3173781080" sldId="386"/>
        </pc:sldMkLst>
        <pc:spChg chg="mod">
          <ac:chgData name="Cooling, Chris" userId="6dcf99c9-2ba5-410a-8445-0893a3d1421f" providerId="ADAL" clId="{03CF33AC-D9E4-491F-8963-DAB5E6081A01}" dt="2024-10-09T08:22:55.294" v="63" actId="27636"/>
          <ac:spMkLst>
            <pc:docMk/>
            <pc:sldMk cId="3173781080" sldId="386"/>
            <ac:spMk id="6" creationId="{C94459EB-B5CC-4128-A805-FCBCD2C4D3F5}"/>
          </ac:spMkLst>
        </pc:spChg>
      </pc:sldChg>
      <pc:sldChg chg="delSp modSp add mod modNotesTx">
        <pc:chgData name="Cooling, Chris" userId="6dcf99c9-2ba5-410a-8445-0893a3d1421f" providerId="ADAL" clId="{03CF33AC-D9E4-491F-8963-DAB5E6081A01}" dt="2024-10-09T13:16:33.468" v="3050" actId="478"/>
        <pc:sldMkLst>
          <pc:docMk/>
          <pc:sldMk cId="3981322899" sldId="386"/>
        </pc:sldMkLst>
        <pc:spChg chg="mod">
          <ac:chgData name="Cooling, Chris" userId="6dcf99c9-2ba5-410a-8445-0893a3d1421f" providerId="ADAL" clId="{03CF33AC-D9E4-491F-8963-DAB5E6081A01}" dt="2024-10-09T09:43:36.052" v="1455"/>
          <ac:spMkLst>
            <pc:docMk/>
            <pc:sldMk cId="3981322899" sldId="386"/>
            <ac:spMk id="2" creationId="{6F5D226D-AEEE-9CAD-EC6D-58B1E3EBB257}"/>
          </ac:spMkLst>
        </pc:spChg>
        <pc:spChg chg="mod">
          <ac:chgData name="Cooling, Chris" userId="6dcf99c9-2ba5-410a-8445-0893a3d1421f" providerId="ADAL" clId="{03CF33AC-D9E4-491F-8963-DAB5E6081A01}" dt="2024-10-09T09:43:54.030" v="1459" actId="12"/>
          <ac:spMkLst>
            <pc:docMk/>
            <pc:sldMk cId="3981322899" sldId="386"/>
            <ac:spMk id="3" creationId="{2C7A6954-5AE7-6E35-86E6-C550777AAF6E}"/>
          </ac:spMkLst>
        </pc:spChg>
        <pc:spChg chg="del">
          <ac:chgData name="Cooling, Chris" userId="6dcf99c9-2ba5-410a-8445-0893a3d1421f" providerId="ADAL" clId="{03CF33AC-D9E4-491F-8963-DAB5E6081A01}" dt="2024-10-09T13:16:33.468" v="3050" actId="478"/>
          <ac:spMkLst>
            <pc:docMk/>
            <pc:sldMk cId="3981322899" sldId="386"/>
            <ac:spMk id="4" creationId="{6752BAFB-471C-F1A5-E7EC-CFB7C4AD7547}"/>
          </ac:spMkLst>
        </pc:spChg>
      </pc:sldChg>
      <pc:sldChg chg="modSp add del mod">
        <pc:chgData name="Cooling, Chris" userId="6dcf99c9-2ba5-410a-8445-0893a3d1421f" providerId="ADAL" clId="{03CF33AC-D9E4-491F-8963-DAB5E6081A01}" dt="2024-10-09T08:23:15.889" v="66" actId="47"/>
        <pc:sldMkLst>
          <pc:docMk/>
          <pc:sldMk cId="1390760873" sldId="387"/>
        </pc:sldMkLst>
        <pc:spChg chg="mod">
          <ac:chgData name="Cooling, Chris" userId="6dcf99c9-2ba5-410a-8445-0893a3d1421f" providerId="ADAL" clId="{03CF33AC-D9E4-491F-8963-DAB5E6081A01}" dt="2024-10-09T08:22:55.297" v="64" actId="27636"/>
          <ac:spMkLst>
            <pc:docMk/>
            <pc:sldMk cId="1390760873" sldId="387"/>
            <ac:spMk id="3" creationId="{00000000-0000-0000-0000-000000000000}"/>
          </ac:spMkLst>
        </pc:spChg>
      </pc:sldChg>
      <pc:sldChg chg="addSp modSp add mod modNotesTx">
        <pc:chgData name="Cooling, Chris" userId="6dcf99c9-2ba5-410a-8445-0893a3d1421f" providerId="ADAL" clId="{03CF33AC-D9E4-491F-8963-DAB5E6081A01}" dt="2024-10-09T13:17:06.658" v="3109" actId="20577"/>
        <pc:sldMkLst>
          <pc:docMk/>
          <pc:sldMk cId="2197734974" sldId="387"/>
        </pc:sldMkLst>
        <pc:spChg chg="mod">
          <ac:chgData name="Cooling, Chris" userId="6dcf99c9-2ba5-410a-8445-0893a3d1421f" providerId="ADAL" clId="{03CF33AC-D9E4-491F-8963-DAB5E6081A01}" dt="2024-10-09T09:46:03.196" v="1462"/>
          <ac:spMkLst>
            <pc:docMk/>
            <pc:sldMk cId="2197734974" sldId="387"/>
            <ac:spMk id="2" creationId="{6F5D226D-AEEE-9CAD-EC6D-58B1E3EBB257}"/>
          </ac:spMkLst>
        </pc:spChg>
        <pc:spChg chg="mod">
          <ac:chgData name="Cooling, Chris" userId="6dcf99c9-2ba5-410a-8445-0893a3d1421f" providerId="ADAL" clId="{03CF33AC-D9E4-491F-8963-DAB5E6081A01}" dt="2024-10-09T09:46:13.177" v="1470" actId="20577"/>
          <ac:spMkLst>
            <pc:docMk/>
            <pc:sldMk cId="2197734974" sldId="387"/>
            <ac:spMk id="3" creationId="{2C7A6954-5AE7-6E35-86E6-C550777AAF6E}"/>
          </ac:spMkLst>
        </pc:spChg>
        <pc:spChg chg="add mod">
          <ac:chgData name="Cooling, Chris" userId="6dcf99c9-2ba5-410a-8445-0893a3d1421f" providerId="ADAL" clId="{03CF33AC-D9E4-491F-8963-DAB5E6081A01}" dt="2024-10-09T09:46:49.890" v="1471"/>
          <ac:spMkLst>
            <pc:docMk/>
            <pc:sldMk cId="2197734974" sldId="387"/>
            <ac:spMk id="8" creationId="{B2F02F4C-44FC-7B71-BFAF-C09A34AAA1F6}"/>
          </ac:spMkLst>
        </pc:spChg>
      </pc:sldChg>
      <pc:sldChg chg="delSp modSp add mod modNotesTx">
        <pc:chgData name="Cooling, Chris" userId="6dcf99c9-2ba5-410a-8445-0893a3d1421f" providerId="ADAL" clId="{03CF33AC-D9E4-491F-8963-DAB5E6081A01}" dt="2024-10-09T09:49:11.307" v="1482" actId="478"/>
        <pc:sldMkLst>
          <pc:docMk/>
          <pc:sldMk cId="3191437002" sldId="388"/>
        </pc:sldMkLst>
        <pc:spChg chg="mod">
          <ac:chgData name="Cooling, Chris" userId="6dcf99c9-2ba5-410a-8445-0893a3d1421f" providerId="ADAL" clId="{03CF33AC-D9E4-491F-8963-DAB5E6081A01}" dt="2024-10-09T09:47:53.613" v="1474"/>
          <ac:spMkLst>
            <pc:docMk/>
            <pc:sldMk cId="3191437002" sldId="388"/>
            <ac:spMk id="2" creationId="{6F5D226D-AEEE-9CAD-EC6D-58B1E3EBB257}"/>
          </ac:spMkLst>
        </pc:spChg>
        <pc:spChg chg="mod">
          <ac:chgData name="Cooling, Chris" userId="6dcf99c9-2ba5-410a-8445-0893a3d1421f" providerId="ADAL" clId="{03CF33AC-D9E4-491F-8963-DAB5E6081A01}" dt="2024-10-09T09:48:18.478" v="1480" actId="255"/>
          <ac:spMkLst>
            <pc:docMk/>
            <pc:sldMk cId="3191437002" sldId="388"/>
            <ac:spMk id="3" creationId="{2C7A6954-5AE7-6E35-86E6-C550777AAF6E}"/>
          </ac:spMkLst>
        </pc:spChg>
        <pc:spChg chg="del">
          <ac:chgData name="Cooling, Chris" userId="6dcf99c9-2ba5-410a-8445-0893a3d1421f" providerId="ADAL" clId="{03CF33AC-D9E4-491F-8963-DAB5E6081A01}" dt="2024-10-09T09:49:11.307" v="1482" actId="478"/>
          <ac:spMkLst>
            <pc:docMk/>
            <pc:sldMk cId="3191437002" sldId="388"/>
            <ac:spMk id="4" creationId="{6752BAFB-471C-F1A5-E7EC-CFB7C4AD7547}"/>
          </ac:spMkLst>
        </pc:spChg>
        <pc:spChg chg="del">
          <ac:chgData name="Cooling, Chris" userId="6dcf99c9-2ba5-410a-8445-0893a3d1421f" providerId="ADAL" clId="{03CF33AC-D9E4-491F-8963-DAB5E6081A01}" dt="2024-10-09T09:49:11.307" v="1482" actId="478"/>
          <ac:spMkLst>
            <pc:docMk/>
            <pc:sldMk cId="3191437002" sldId="388"/>
            <ac:spMk id="8" creationId="{B2F02F4C-44FC-7B71-BFAF-C09A34AAA1F6}"/>
          </ac:spMkLst>
        </pc:spChg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3749303348" sldId="388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933885824" sldId="389"/>
        </pc:sldMkLst>
      </pc:sldChg>
      <pc:sldChg chg="addSp delSp modSp add mod ord modNotesTx">
        <pc:chgData name="Cooling, Chris" userId="6dcf99c9-2ba5-410a-8445-0893a3d1421f" providerId="ADAL" clId="{03CF33AC-D9E4-491F-8963-DAB5E6081A01}" dt="2024-10-09T13:23:17.221" v="3126" actId="20577"/>
        <pc:sldMkLst>
          <pc:docMk/>
          <pc:sldMk cId="3717795031" sldId="389"/>
        </pc:sldMkLst>
        <pc:spChg chg="mod">
          <ac:chgData name="Cooling, Chris" userId="6dcf99c9-2ba5-410a-8445-0893a3d1421f" providerId="ADAL" clId="{03CF33AC-D9E4-491F-8963-DAB5E6081A01}" dt="2024-10-09T09:49:37.897" v="1486"/>
          <ac:spMkLst>
            <pc:docMk/>
            <pc:sldMk cId="3717795031" sldId="389"/>
            <ac:spMk id="2" creationId="{6F5D226D-AEEE-9CAD-EC6D-58B1E3EBB257}"/>
          </ac:spMkLst>
        </pc:spChg>
        <pc:spChg chg="mod">
          <ac:chgData name="Cooling, Chris" userId="6dcf99c9-2ba5-410a-8445-0893a3d1421f" providerId="ADAL" clId="{03CF33AC-D9E4-491F-8963-DAB5E6081A01}" dt="2024-10-09T09:49:54.403" v="1490" actId="12"/>
          <ac:spMkLst>
            <pc:docMk/>
            <pc:sldMk cId="3717795031" sldId="389"/>
            <ac:spMk id="3" creationId="{2C7A6954-5AE7-6E35-86E6-C550777AAF6E}"/>
          </ac:spMkLst>
        </pc:spChg>
        <pc:spChg chg="del">
          <ac:chgData name="Cooling, Chris" userId="6dcf99c9-2ba5-410a-8445-0893a3d1421f" providerId="ADAL" clId="{03CF33AC-D9E4-491F-8963-DAB5E6081A01}" dt="2024-10-09T09:50:01.846" v="1491" actId="478"/>
          <ac:spMkLst>
            <pc:docMk/>
            <pc:sldMk cId="3717795031" sldId="389"/>
            <ac:spMk id="8" creationId="{B2F02F4C-44FC-7B71-BFAF-C09A34AAA1F6}"/>
          </ac:spMkLst>
        </pc:spChg>
        <pc:spChg chg="add mod">
          <ac:chgData name="Cooling, Chris" userId="6dcf99c9-2ba5-410a-8445-0893a3d1421f" providerId="ADAL" clId="{03CF33AC-D9E4-491F-8963-DAB5E6081A01}" dt="2024-10-09T09:50:16.972" v="1493" actId="164"/>
          <ac:spMkLst>
            <pc:docMk/>
            <pc:sldMk cId="3717795031" sldId="389"/>
            <ac:spMk id="9" creationId="{CB727721-203D-DCAB-53D1-0659A8C53E73}"/>
          </ac:spMkLst>
        </pc:spChg>
        <pc:spChg chg="add mod">
          <ac:chgData name="Cooling, Chris" userId="6dcf99c9-2ba5-410a-8445-0893a3d1421f" providerId="ADAL" clId="{03CF33AC-D9E4-491F-8963-DAB5E6081A01}" dt="2024-10-09T09:50:34.481" v="1496" actId="14100"/>
          <ac:spMkLst>
            <pc:docMk/>
            <pc:sldMk cId="3717795031" sldId="389"/>
            <ac:spMk id="10" creationId="{D136FC7D-86B2-4EBD-026F-477CB4F5893D}"/>
          </ac:spMkLst>
        </pc:spChg>
        <pc:spChg chg="add mod">
          <ac:chgData name="Cooling, Chris" userId="6dcf99c9-2ba5-410a-8445-0893a3d1421f" providerId="ADAL" clId="{03CF33AC-D9E4-491F-8963-DAB5E6081A01}" dt="2024-10-09T09:50:16.972" v="1493" actId="164"/>
          <ac:spMkLst>
            <pc:docMk/>
            <pc:sldMk cId="3717795031" sldId="389"/>
            <ac:spMk id="12" creationId="{CC1BE921-DA10-A591-7942-75AFF4A68885}"/>
          </ac:spMkLst>
        </pc:spChg>
        <pc:spChg chg="add mod">
          <ac:chgData name="Cooling, Chris" userId="6dcf99c9-2ba5-410a-8445-0893a3d1421f" providerId="ADAL" clId="{03CF33AC-D9E4-491F-8963-DAB5E6081A01}" dt="2024-10-09T09:50:16.972" v="1493" actId="164"/>
          <ac:spMkLst>
            <pc:docMk/>
            <pc:sldMk cId="3717795031" sldId="389"/>
            <ac:spMk id="13" creationId="{BD126265-4006-01F3-8D2F-B3E54B885444}"/>
          </ac:spMkLst>
        </pc:spChg>
        <pc:spChg chg="add mod">
          <ac:chgData name="Cooling, Chris" userId="6dcf99c9-2ba5-410a-8445-0893a3d1421f" providerId="ADAL" clId="{03CF33AC-D9E4-491F-8963-DAB5E6081A01}" dt="2024-10-09T09:50:16.972" v="1493" actId="164"/>
          <ac:spMkLst>
            <pc:docMk/>
            <pc:sldMk cId="3717795031" sldId="389"/>
            <ac:spMk id="14" creationId="{C6A9055D-174B-7E1D-E5AF-E639DC90D8F2}"/>
          </ac:spMkLst>
        </pc:spChg>
        <pc:spChg chg="add mod">
          <ac:chgData name="Cooling, Chris" userId="6dcf99c9-2ba5-410a-8445-0893a3d1421f" providerId="ADAL" clId="{03CF33AC-D9E4-491F-8963-DAB5E6081A01}" dt="2024-10-09T09:50:31.221" v="1495" actId="14100"/>
          <ac:spMkLst>
            <pc:docMk/>
            <pc:sldMk cId="3717795031" sldId="389"/>
            <ac:spMk id="18" creationId="{C4E34B17-C2F6-B9C1-E9EF-E287FD223EB0}"/>
          </ac:spMkLst>
        </pc:spChg>
        <pc:grpChg chg="add mod">
          <ac:chgData name="Cooling, Chris" userId="6dcf99c9-2ba5-410a-8445-0893a3d1421f" providerId="ADAL" clId="{03CF33AC-D9E4-491F-8963-DAB5E6081A01}" dt="2024-10-09T09:50:24.116" v="1494" actId="1076"/>
          <ac:grpSpMkLst>
            <pc:docMk/>
            <pc:sldMk cId="3717795031" sldId="389"/>
            <ac:grpSpMk id="20" creationId="{22F86E47-B257-40F2-E6DD-13F1D48E3D27}"/>
          </ac:grpSpMkLst>
        </pc:grpChg>
        <pc:cxnChg chg="add mod">
          <ac:chgData name="Cooling, Chris" userId="6dcf99c9-2ba5-410a-8445-0893a3d1421f" providerId="ADAL" clId="{03CF33AC-D9E4-491F-8963-DAB5E6081A01}" dt="2024-10-09T09:50:34.481" v="1496" actId="14100"/>
          <ac:cxnSpMkLst>
            <pc:docMk/>
            <pc:sldMk cId="3717795031" sldId="389"/>
            <ac:cxnSpMk id="11" creationId="{E71CE9D9-6009-991C-C0AB-8FFC216B8657}"/>
          </ac:cxnSpMkLst>
        </pc:cxnChg>
        <pc:cxnChg chg="add mod">
          <ac:chgData name="Cooling, Chris" userId="6dcf99c9-2ba5-410a-8445-0893a3d1421f" providerId="ADAL" clId="{03CF33AC-D9E4-491F-8963-DAB5E6081A01}" dt="2024-10-09T09:50:16.972" v="1493" actId="164"/>
          <ac:cxnSpMkLst>
            <pc:docMk/>
            <pc:sldMk cId="3717795031" sldId="389"/>
            <ac:cxnSpMk id="15" creationId="{5ABBCD5C-040F-0BAD-E2CE-5A9968287BB0}"/>
          </ac:cxnSpMkLst>
        </pc:cxnChg>
        <pc:cxnChg chg="add mod">
          <ac:chgData name="Cooling, Chris" userId="6dcf99c9-2ba5-410a-8445-0893a3d1421f" providerId="ADAL" clId="{03CF33AC-D9E4-491F-8963-DAB5E6081A01}" dt="2024-10-09T09:50:16.972" v="1493" actId="164"/>
          <ac:cxnSpMkLst>
            <pc:docMk/>
            <pc:sldMk cId="3717795031" sldId="389"/>
            <ac:cxnSpMk id="16" creationId="{65DA8078-6C2E-F76C-5C50-82BD632376B7}"/>
          </ac:cxnSpMkLst>
        </pc:cxnChg>
        <pc:cxnChg chg="add mod">
          <ac:chgData name="Cooling, Chris" userId="6dcf99c9-2ba5-410a-8445-0893a3d1421f" providerId="ADAL" clId="{03CF33AC-D9E4-491F-8963-DAB5E6081A01}" dt="2024-10-09T09:50:16.972" v="1493" actId="164"/>
          <ac:cxnSpMkLst>
            <pc:docMk/>
            <pc:sldMk cId="3717795031" sldId="389"/>
            <ac:cxnSpMk id="17" creationId="{7C879297-9A0E-199A-ACDC-1D9F521BEA26}"/>
          </ac:cxnSpMkLst>
        </pc:cxnChg>
        <pc:cxnChg chg="add mod">
          <ac:chgData name="Cooling, Chris" userId="6dcf99c9-2ba5-410a-8445-0893a3d1421f" providerId="ADAL" clId="{03CF33AC-D9E4-491F-8963-DAB5E6081A01}" dt="2024-10-09T09:50:31.221" v="1495" actId="14100"/>
          <ac:cxnSpMkLst>
            <pc:docMk/>
            <pc:sldMk cId="3717795031" sldId="389"/>
            <ac:cxnSpMk id="19" creationId="{2A320908-08F4-CD87-C3D2-337EEE2B8D89}"/>
          </ac:cxnSpMkLst>
        </pc:cxnChg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1654254681" sldId="390"/>
        </pc:sldMkLst>
      </pc:sldChg>
      <pc:sldChg chg="addSp delSp modSp add mod modNotesTx">
        <pc:chgData name="Cooling, Chris" userId="6dcf99c9-2ba5-410a-8445-0893a3d1421f" providerId="ADAL" clId="{03CF33AC-D9E4-491F-8963-DAB5E6081A01}" dt="2024-10-09T13:24:16.791" v="3180" actId="20577"/>
        <pc:sldMkLst>
          <pc:docMk/>
          <pc:sldMk cId="2876155974" sldId="390"/>
        </pc:sldMkLst>
        <pc:spChg chg="mod">
          <ac:chgData name="Cooling, Chris" userId="6dcf99c9-2ba5-410a-8445-0893a3d1421f" providerId="ADAL" clId="{03CF33AC-D9E4-491F-8963-DAB5E6081A01}" dt="2024-10-09T09:51:50.919" v="1499"/>
          <ac:spMkLst>
            <pc:docMk/>
            <pc:sldMk cId="2876155974" sldId="390"/>
            <ac:spMk id="2" creationId="{6F5D226D-AEEE-9CAD-EC6D-58B1E3EBB257}"/>
          </ac:spMkLst>
        </pc:spChg>
        <pc:spChg chg="mod">
          <ac:chgData name="Cooling, Chris" userId="6dcf99c9-2ba5-410a-8445-0893a3d1421f" providerId="ADAL" clId="{03CF33AC-D9E4-491F-8963-DAB5E6081A01}" dt="2024-10-09T09:52:03.877" v="1501" actId="12"/>
          <ac:spMkLst>
            <pc:docMk/>
            <pc:sldMk cId="2876155974" sldId="390"/>
            <ac:spMk id="3" creationId="{2C7A6954-5AE7-6E35-86E6-C550777AAF6E}"/>
          </ac:spMkLst>
        </pc:spChg>
        <pc:spChg chg="add mod">
          <ac:chgData name="Cooling, Chris" userId="6dcf99c9-2ba5-410a-8445-0893a3d1421f" providerId="ADAL" clId="{03CF33AC-D9E4-491F-8963-DAB5E6081A01}" dt="2024-10-09T09:52:28.103" v="1504" actId="164"/>
          <ac:spMkLst>
            <pc:docMk/>
            <pc:sldMk cId="2876155974" sldId="390"/>
            <ac:spMk id="8" creationId="{2E0BDEE4-5ED5-8472-675E-ECC6BF29BCCA}"/>
          </ac:spMkLst>
        </pc:spChg>
        <pc:spChg chg="add mod">
          <ac:chgData name="Cooling, Chris" userId="6dcf99c9-2ba5-410a-8445-0893a3d1421f" providerId="ADAL" clId="{03CF33AC-D9E4-491F-8963-DAB5E6081A01}" dt="2024-10-09T09:52:28.103" v="1504" actId="164"/>
          <ac:spMkLst>
            <pc:docMk/>
            <pc:sldMk cId="2876155974" sldId="390"/>
            <ac:spMk id="21" creationId="{7BACC61B-1BA4-897E-D53D-046C369EA426}"/>
          </ac:spMkLst>
        </pc:spChg>
        <pc:spChg chg="add mod">
          <ac:chgData name="Cooling, Chris" userId="6dcf99c9-2ba5-410a-8445-0893a3d1421f" providerId="ADAL" clId="{03CF33AC-D9E4-491F-8963-DAB5E6081A01}" dt="2024-10-09T09:52:28.103" v="1504" actId="164"/>
          <ac:spMkLst>
            <pc:docMk/>
            <pc:sldMk cId="2876155974" sldId="390"/>
            <ac:spMk id="23" creationId="{74C23D45-6A24-B34E-192E-C8560CE1EFDB}"/>
          </ac:spMkLst>
        </pc:spChg>
        <pc:spChg chg="add mod">
          <ac:chgData name="Cooling, Chris" userId="6dcf99c9-2ba5-410a-8445-0893a3d1421f" providerId="ADAL" clId="{03CF33AC-D9E4-491F-8963-DAB5E6081A01}" dt="2024-10-09T09:54:00.666" v="1507"/>
          <ac:spMkLst>
            <pc:docMk/>
            <pc:sldMk cId="2876155974" sldId="390"/>
            <ac:spMk id="26" creationId="{2718813A-6BEB-F6F1-1FCA-8D3D4A053E31}"/>
          </ac:spMkLst>
        </pc:spChg>
        <pc:grpChg chg="del">
          <ac:chgData name="Cooling, Chris" userId="6dcf99c9-2ba5-410a-8445-0893a3d1421f" providerId="ADAL" clId="{03CF33AC-D9E4-491F-8963-DAB5E6081A01}" dt="2024-10-09T09:52:12.346" v="1502" actId="478"/>
          <ac:grpSpMkLst>
            <pc:docMk/>
            <pc:sldMk cId="2876155974" sldId="390"/>
            <ac:grpSpMk id="20" creationId="{22F86E47-B257-40F2-E6DD-13F1D48E3D27}"/>
          </ac:grpSpMkLst>
        </pc:grpChg>
        <pc:grpChg chg="add mod">
          <ac:chgData name="Cooling, Chris" userId="6dcf99c9-2ba5-410a-8445-0893a3d1421f" providerId="ADAL" clId="{03CF33AC-D9E4-491F-8963-DAB5E6081A01}" dt="2024-10-09T09:52:35.162" v="1505" actId="1076"/>
          <ac:grpSpMkLst>
            <pc:docMk/>
            <pc:sldMk cId="2876155974" sldId="390"/>
            <ac:grpSpMk id="25" creationId="{A546A2A0-0407-ADBF-5724-8D0FF10384F8}"/>
          </ac:grpSpMkLst>
        </pc:grpChg>
        <pc:cxnChg chg="mod">
          <ac:chgData name="Cooling, Chris" userId="6dcf99c9-2ba5-410a-8445-0893a3d1421f" providerId="ADAL" clId="{03CF33AC-D9E4-491F-8963-DAB5E6081A01}" dt="2024-10-09T09:52:12.346" v="1502" actId="478"/>
          <ac:cxnSpMkLst>
            <pc:docMk/>
            <pc:sldMk cId="2876155974" sldId="390"/>
            <ac:cxnSpMk id="11" creationId="{E71CE9D9-6009-991C-C0AB-8FFC216B8657}"/>
          </ac:cxnSpMkLst>
        </pc:cxnChg>
        <pc:cxnChg chg="mod">
          <ac:chgData name="Cooling, Chris" userId="6dcf99c9-2ba5-410a-8445-0893a3d1421f" providerId="ADAL" clId="{03CF33AC-D9E4-491F-8963-DAB5E6081A01}" dt="2024-10-09T09:52:12.346" v="1502" actId="478"/>
          <ac:cxnSpMkLst>
            <pc:docMk/>
            <pc:sldMk cId="2876155974" sldId="390"/>
            <ac:cxnSpMk id="15" creationId="{5ABBCD5C-040F-0BAD-E2CE-5A9968287BB0}"/>
          </ac:cxnSpMkLst>
        </pc:cxnChg>
        <pc:cxnChg chg="mod">
          <ac:chgData name="Cooling, Chris" userId="6dcf99c9-2ba5-410a-8445-0893a3d1421f" providerId="ADAL" clId="{03CF33AC-D9E4-491F-8963-DAB5E6081A01}" dt="2024-10-09T09:52:12.346" v="1502" actId="478"/>
          <ac:cxnSpMkLst>
            <pc:docMk/>
            <pc:sldMk cId="2876155974" sldId="390"/>
            <ac:cxnSpMk id="16" creationId="{65DA8078-6C2E-F76C-5C50-82BD632376B7}"/>
          </ac:cxnSpMkLst>
        </pc:cxnChg>
        <pc:cxnChg chg="mod">
          <ac:chgData name="Cooling, Chris" userId="6dcf99c9-2ba5-410a-8445-0893a3d1421f" providerId="ADAL" clId="{03CF33AC-D9E4-491F-8963-DAB5E6081A01}" dt="2024-10-09T09:52:12.346" v="1502" actId="478"/>
          <ac:cxnSpMkLst>
            <pc:docMk/>
            <pc:sldMk cId="2876155974" sldId="390"/>
            <ac:cxnSpMk id="17" creationId="{7C879297-9A0E-199A-ACDC-1D9F521BEA26}"/>
          </ac:cxnSpMkLst>
        </pc:cxnChg>
        <pc:cxnChg chg="mod">
          <ac:chgData name="Cooling, Chris" userId="6dcf99c9-2ba5-410a-8445-0893a3d1421f" providerId="ADAL" clId="{03CF33AC-D9E4-491F-8963-DAB5E6081A01}" dt="2024-10-09T09:52:12.346" v="1502" actId="478"/>
          <ac:cxnSpMkLst>
            <pc:docMk/>
            <pc:sldMk cId="2876155974" sldId="390"/>
            <ac:cxnSpMk id="19" creationId="{2A320908-08F4-CD87-C3D2-337EEE2B8D89}"/>
          </ac:cxnSpMkLst>
        </pc:cxnChg>
        <pc:cxnChg chg="add mod">
          <ac:chgData name="Cooling, Chris" userId="6dcf99c9-2ba5-410a-8445-0893a3d1421f" providerId="ADAL" clId="{03CF33AC-D9E4-491F-8963-DAB5E6081A01}" dt="2024-10-09T09:52:28.103" v="1504" actId="164"/>
          <ac:cxnSpMkLst>
            <pc:docMk/>
            <pc:sldMk cId="2876155974" sldId="390"/>
            <ac:cxnSpMk id="22" creationId="{F8B1625E-0DC8-0C7C-9ACA-7C7C7D4D8DA0}"/>
          </ac:cxnSpMkLst>
        </pc:cxnChg>
        <pc:cxnChg chg="add mod">
          <ac:chgData name="Cooling, Chris" userId="6dcf99c9-2ba5-410a-8445-0893a3d1421f" providerId="ADAL" clId="{03CF33AC-D9E4-491F-8963-DAB5E6081A01}" dt="2024-10-09T09:52:28.103" v="1504" actId="164"/>
          <ac:cxnSpMkLst>
            <pc:docMk/>
            <pc:sldMk cId="2876155974" sldId="390"/>
            <ac:cxnSpMk id="24" creationId="{1E6D017D-7BF5-3B6B-EFB5-EAC80FB776A0}"/>
          </ac:cxnSpMkLst>
        </pc:cxnChg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2312507278" sldId="391"/>
        </pc:sldMkLst>
      </pc:sldChg>
      <pc:sldChg chg="delSp modSp add mod modNotesTx">
        <pc:chgData name="Cooling, Chris" userId="6dcf99c9-2ba5-410a-8445-0893a3d1421f" providerId="ADAL" clId="{03CF33AC-D9E4-491F-8963-DAB5E6081A01}" dt="2024-10-09T09:55:58.085" v="1520" actId="20577"/>
        <pc:sldMkLst>
          <pc:docMk/>
          <pc:sldMk cId="3530089354" sldId="391"/>
        </pc:sldMkLst>
        <pc:spChg chg="mod">
          <ac:chgData name="Cooling, Chris" userId="6dcf99c9-2ba5-410a-8445-0893a3d1421f" providerId="ADAL" clId="{03CF33AC-D9E4-491F-8963-DAB5E6081A01}" dt="2024-10-09T09:54:58.832" v="1509"/>
          <ac:spMkLst>
            <pc:docMk/>
            <pc:sldMk cId="3530089354" sldId="391"/>
            <ac:spMk id="2" creationId="{6F5D226D-AEEE-9CAD-EC6D-58B1E3EBB257}"/>
          </ac:spMkLst>
        </pc:spChg>
        <pc:spChg chg="mod">
          <ac:chgData name="Cooling, Chris" userId="6dcf99c9-2ba5-410a-8445-0893a3d1421f" providerId="ADAL" clId="{03CF33AC-D9E4-491F-8963-DAB5E6081A01}" dt="2024-10-09T09:55:24.547" v="1516" actId="14100"/>
          <ac:spMkLst>
            <pc:docMk/>
            <pc:sldMk cId="3530089354" sldId="391"/>
            <ac:spMk id="3" creationId="{2C7A6954-5AE7-6E35-86E6-C550777AAF6E}"/>
          </ac:spMkLst>
        </pc:spChg>
        <pc:spChg chg="del">
          <ac:chgData name="Cooling, Chris" userId="6dcf99c9-2ba5-410a-8445-0893a3d1421f" providerId="ADAL" clId="{03CF33AC-D9E4-491F-8963-DAB5E6081A01}" dt="2024-10-09T09:55:02.868" v="1510" actId="478"/>
          <ac:spMkLst>
            <pc:docMk/>
            <pc:sldMk cId="3530089354" sldId="391"/>
            <ac:spMk id="4" creationId="{6752BAFB-471C-F1A5-E7EC-CFB7C4AD7547}"/>
          </ac:spMkLst>
        </pc:spChg>
        <pc:spChg chg="del">
          <ac:chgData name="Cooling, Chris" userId="6dcf99c9-2ba5-410a-8445-0893a3d1421f" providerId="ADAL" clId="{03CF33AC-D9E4-491F-8963-DAB5E6081A01}" dt="2024-10-09T09:55:02.868" v="1510" actId="478"/>
          <ac:spMkLst>
            <pc:docMk/>
            <pc:sldMk cId="3530089354" sldId="391"/>
            <ac:spMk id="26" creationId="{2718813A-6BEB-F6F1-1FCA-8D3D4A053E31}"/>
          </ac:spMkLst>
        </pc:spChg>
        <pc:grpChg chg="del">
          <ac:chgData name="Cooling, Chris" userId="6dcf99c9-2ba5-410a-8445-0893a3d1421f" providerId="ADAL" clId="{03CF33AC-D9E4-491F-8963-DAB5E6081A01}" dt="2024-10-09T09:55:14.238" v="1513" actId="478"/>
          <ac:grpSpMkLst>
            <pc:docMk/>
            <pc:sldMk cId="3530089354" sldId="391"/>
            <ac:grpSpMk id="25" creationId="{A546A2A0-0407-ADBF-5724-8D0FF10384F8}"/>
          </ac:grpSpMkLst>
        </pc:grpChg>
        <pc:cxnChg chg="mod">
          <ac:chgData name="Cooling, Chris" userId="6dcf99c9-2ba5-410a-8445-0893a3d1421f" providerId="ADAL" clId="{03CF33AC-D9E4-491F-8963-DAB5E6081A01}" dt="2024-10-09T09:55:14.238" v="1513" actId="478"/>
          <ac:cxnSpMkLst>
            <pc:docMk/>
            <pc:sldMk cId="3530089354" sldId="391"/>
            <ac:cxnSpMk id="22" creationId="{F8B1625E-0DC8-0C7C-9ACA-7C7C7D4D8DA0}"/>
          </ac:cxnSpMkLst>
        </pc:cxnChg>
        <pc:cxnChg chg="mod">
          <ac:chgData name="Cooling, Chris" userId="6dcf99c9-2ba5-410a-8445-0893a3d1421f" providerId="ADAL" clId="{03CF33AC-D9E4-491F-8963-DAB5E6081A01}" dt="2024-10-09T09:55:14.238" v="1513" actId="478"/>
          <ac:cxnSpMkLst>
            <pc:docMk/>
            <pc:sldMk cId="3530089354" sldId="391"/>
            <ac:cxnSpMk id="24" creationId="{1E6D017D-7BF5-3B6B-EFB5-EAC80FB776A0}"/>
          </ac:cxnSpMkLst>
        </pc:cxnChg>
      </pc:sldChg>
      <pc:sldChg chg="modSp add del mod">
        <pc:chgData name="Cooling, Chris" userId="6dcf99c9-2ba5-410a-8445-0893a3d1421f" providerId="ADAL" clId="{03CF33AC-D9E4-491F-8963-DAB5E6081A01}" dt="2024-10-09T08:23:15.889" v="66" actId="47"/>
        <pc:sldMkLst>
          <pc:docMk/>
          <pc:sldMk cId="2539671263" sldId="392"/>
        </pc:sldMkLst>
        <pc:spChg chg="mod">
          <ac:chgData name="Cooling, Chris" userId="6dcf99c9-2ba5-410a-8445-0893a3d1421f" providerId="ADAL" clId="{03CF33AC-D9E4-491F-8963-DAB5E6081A01}" dt="2024-10-09T08:22:55.305" v="65" actId="27636"/>
          <ac:spMkLst>
            <pc:docMk/>
            <pc:sldMk cId="2539671263" sldId="392"/>
            <ac:spMk id="3" creationId="{00000000-0000-0000-0000-000000000000}"/>
          </ac:spMkLst>
        </pc:spChg>
      </pc:sldChg>
      <pc:sldChg chg="modSp add mod modNotesTx">
        <pc:chgData name="Cooling, Chris" userId="6dcf99c9-2ba5-410a-8445-0893a3d1421f" providerId="ADAL" clId="{03CF33AC-D9E4-491F-8963-DAB5E6081A01}" dt="2024-10-09T09:56:53.580" v="1526"/>
        <pc:sldMkLst>
          <pc:docMk/>
          <pc:sldMk cId="3446637373" sldId="392"/>
        </pc:sldMkLst>
        <pc:spChg chg="mod">
          <ac:chgData name="Cooling, Chris" userId="6dcf99c9-2ba5-410a-8445-0893a3d1421f" providerId="ADAL" clId="{03CF33AC-D9E4-491F-8963-DAB5E6081A01}" dt="2024-10-09T09:56:31.449" v="1522"/>
          <ac:spMkLst>
            <pc:docMk/>
            <pc:sldMk cId="3446637373" sldId="392"/>
            <ac:spMk id="2" creationId="{6F5D226D-AEEE-9CAD-EC6D-58B1E3EBB257}"/>
          </ac:spMkLst>
        </pc:spChg>
        <pc:spChg chg="mod">
          <ac:chgData name="Cooling, Chris" userId="6dcf99c9-2ba5-410a-8445-0893a3d1421f" providerId="ADAL" clId="{03CF33AC-D9E4-491F-8963-DAB5E6081A01}" dt="2024-10-09T09:56:47.222" v="1525" actId="255"/>
          <ac:spMkLst>
            <pc:docMk/>
            <pc:sldMk cId="3446637373" sldId="392"/>
            <ac:spMk id="3" creationId="{2C7A6954-5AE7-6E35-86E6-C550777AAF6E}"/>
          </ac:spMkLst>
        </pc:spChg>
      </pc:sldChg>
      <pc:sldChg chg="addSp modSp add mod modNotesTx">
        <pc:chgData name="Cooling, Chris" userId="6dcf99c9-2ba5-410a-8445-0893a3d1421f" providerId="ADAL" clId="{03CF33AC-D9E4-491F-8963-DAB5E6081A01}" dt="2024-10-09T10:00:18.203" v="1538"/>
        <pc:sldMkLst>
          <pc:docMk/>
          <pc:sldMk cId="620213683" sldId="393"/>
        </pc:sldMkLst>
        <pc:spChg chg="mod">
          <ac:chgData name="Cooling, Chris" userId="6dcf99c9-2ba5-410a-8445-0893a3d1421f" providerId="ADAL" clId="{03CF33AC-D9E4-491F-8963-DAB5E6081A01}" dt="2024-10-09T09:57:59.060" v="1528"/>
          <ac:spMkLst>
            <pc:docMk/>
            <pc:sldMk cId="620213683" sldId="393"/>
            <ac:spMk id="2" creationId="{6F5D226D-AEEE-9CAD-EC6D-58B1E3EBB257}"/>
          </ac:spMkLst>
        </pc:spChg>
        <pc:spChg chg="mod">
          <ac:chgData name="Cooling, Chris" userId="6dcf99c9-2ba5-410a-8445-0893a3d1421f" providerId="ADAL" clId="{03CF33AC-D9E4-491F-8963-DAB5E6081A01}" dt="2024-10-09T09:58:46.214" v="1532" actId="255"/>
          <ac:spMkLst>
            <pc:docMk/>
            <pc:sldMk cId="620213683" sldId="393"/>
            <ac:spMk id="3" creationId="{2C7A6954-5AE7-6E35-86E6-C550777AAF6E}"/>
          </ac:spMkLst>
        </pc:spChg>
        <pc:spChg chg="add mod">
          <ac:chgData name="Cooling, Chris" userId="6dcf99c9-2ba5-410a-8445-0893a3d1421f" providerId="ADAL" clId="{03CF33AC-D9E4-491F-8963-DAB5E6081A01}" dt="2024-10-09T09:58:59.416" v="1534" actId="14100"/>
          <ac:spMkLst>
            <pc:docMk/>
            <pc:sldMk cId="620213683" sldId="393"/>
            <ac:spMk id="4" creationId="{21263D07-776E-9C03-66CD-3730C2FBE4E5}"/>
          </ac:spMkLst>
        </pc:spChg>
        <pc:spChg chg="add mod">
          <ac:chgData name="Cooling, Chris" userId="6dcf99c9-2ba5-410a-8445-0893a3d1421f" providerId="ADAL" clId="{03CF33AC-D9E4-491F-8963-DAB5E6081A01}" dt="2024-10-09T09:59:09.242" v="1536" actId="14100"/>
          <ac:spMkLst>
            <pc:docMk/>
            <pc:sldMk cId="620213683" sldId="393"/>
            <ac:spMk id="8" creationId="{90681B78-30A2-B627-AFAA-C06DA18D7BD4}"/>
          </ac:spMkLst>
        </pc:spChg>
        <pc:cxnChg chg="add mod">
          <ac:chgData name="Cooling, Chris" userId="6dcf99c9-2ba5-410a-8445-0893a3d1421f" providerId="ADAL" clId="{03CF33AC-D9E4-491F-8963-DAB5E6081A01}" dt="2024-10-09T09:58:59.416" v="1534" actId="14100"/>
          <ac:cxnSpMkLst>
            <pc:docMk/>
            <pc:sldMk cId="620213683" sldId="393"/>
            <ac:cxnSpMk id="9" creationId="{8FF43A6E-C2C2-2E6B-1725-2A8DC408046A}"/>
          </ac:cxnSpMkLst>
        </pc:cxnChg>
        <pc:cxnChg chg="add mod">
          <ac:chgData name="Cooling, Chris" userId="6dcf99c9-2ba5-410a-8445-0893a3d1421f" providerId="ADAL" clId="{03CF33AC-D9E4-491F-8963-DAB5E6081A01}" dt="2024-10-09T09:59:26.065" v="1537" actId="14100"/>
          <ac:cxnSpMkLst>
            <pc:docMk/>
            <pc:sldMk cId="620213683" sldId="393"/>
            <ac:cxnSpMk id="10" creationId="{8D1E01EC-C087-EB54-32CA-44F1217AC10C}"/>
          </ac:cxnSpMkLst>
        </pc:cxnChg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3744006074" sldId="393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1378110722" sldId="394"/>
        </pc:sldMkLst>
      </pc:sldChg>
      <pc:sldChg chg="addSp delSp modSp add mod modNotesTx">
        <pc:chgData name="Cooling, Chris" userId="6dcf99c9-2ba5-410a-8445-0893a3d1421f" providerId="ADAL" clId="{03CF33AC-D9E4-491F-8963-DAB5E6081A01}" dt="2024-10-09T13:25:26.979" v="3256" actId="20577"/>
        <pc:sldMkLst>
          <pc:docMk/>
          <pc:sldMk cId="2690902426" sldId="394"/>
        </pc:sldMkLst>
        <pc:spChg chg="mod">
          <ac:chgData name="Cooling, Chris" userId="6dcf99c9-2ba5-410a-8445-0893a3d1421f" providerId="ADAL" clId="{03CF33AC-D9E4-491F-8963-DAB5E6081A01}" dt="2024-10-09T10:00:36.150" v="1540"/>
          <ac:spMkLst>
            <pc:docMk/>
            <pc:sldMk cId="2690902426" sldId="394"/>
            <ac:spMk id="2" creationId="{6F5D226D-AEEE-9CAD-EC6D-58B1E3EBB257}"/>
          </ac:spMkLst>
        </pc:spChg>
        <pc:spChg chg="del">
          <ac:chgData name="Cooling, Chris" userId="6dcf99c9-2ba5-410a-8445-0893a3d1421f" providerId="ADAL" clId="{03CF33AC-D9E4-491F-8963-DAB5E6081A01}" dt="2024-10-09T10:00:51.178" v="1541" actId="478"/>
          <ac:spMkLst>
            <pc:docMk/>
            <pc:sldMk cId="2690902426" sldId="394"/>
            <ac:spMk id="3" creationId="{2C7A6954-5AE7-6E35-86E6-C550777AAF6E}"/>
          </ac:spMkLst>
        </pc:spChg>
        <pc:spChg chg="del">
          <ac:chgData name="Cooling, Chris" userId="6dcf99c9-2ba5-410a-8445-0893a3d1421f" providerId="ADAL" clId="{03CF33AC-D9E4-491F-8963-DAB5E6081A01}" dt="2024-10-09T10:00:51.178" v="1541" actId="478"/>
          <ac:spMkLst>
            <pc:docMk/>
            <pc:sldMk cId="2690902426" sldId="394"/>
            <ac:spMk id="4" creationId="{21263D07-776E-9C03-66CD-3730C2FBE4E5}"/>
          </ac:spMkLst>
        </pc:spChg>
        <pc:spChg chg="del">
          <ac:chgData name="Cooling, Chris" userId="6dcf99c9-2ba5-410a-8445-0893a3d1421f" providerId="ADAL" clId="{03CF33AC-D9E4-491F-8963-DAB5E6081A01}" dt="2024-10-09T10:00:51.178" v="1541" actId="478"/>
          <ac:spMkLst>
            <pc:docMk/>
            <pc:sldMk cId="2690902426" sldId="394"/>
            <ac:spMk id="8" creationId="{90681B78-30A2-B627-AFAA-C06DA18D7BD4}"/>
          </ac:spMkLst>
        </pc:spChg>
        <pc:spChg chg="add del mod">
          <ac:chgData name="Cooling, Chris" userId="6dcf99c9-2ba5-410a-8445-0893a3d1421f" providerId="ADAL" clId="{03CF33AC-D9E4-491F-8963-DAB5E6081A01}" dt="2024-10-09T10:00:55.271" v="1542" actId="478"/>
          <ac:spMkLst>
            <pc:docMk/>
            <pc:sldMk cId="2690902426" sldId="394"/>
            <ac:spMk id="12" creationId="{9F2F653A-1C02-97E6-FDAE-B6944F0F10E2}"/>
          </ac:spMkLst>
        </pc:spChg>
        <pc:spChg chg="add mod">
          <ac:chgData name="Cooling, Chris" userId="6dcf99c9-2ba5-410a-8445-0893a3d1421f" providerId="ADAL" clId="{03CF33AC-D9E4-491F-8963-DAB5E6081A01}" dt="2024-10-09T10:01:11.594" v="1545" actId="14100"/>
          <ac:spMkLst>
            <pc:docMk/>
            <pc:sldMk cId="2690902426" sldId="394"/>
            <ac:spMk id="13" creationId="{6E1254B3-55A9-E55F-3137-7FD951641D80}"/>
          </ac:spMkLst>
        </pc:spChg>
        <pc:spChg chg="add mod">
          <ac:chgData name="Cooling, Chris" userId="6dcf99c9-2ba5-410a-8445-0893a3d1421f" providerId="ADAL" clId="{03CF33AC-D9E4-491F-8963-DAB5E6081A01}" dt="2024-10-09T10:01:40.887" v="1552" actId="1076"/>
          <ac:spMkLst>
            <pc:docMk/>
            <pc:sldMk cId="2690902426" sldId="394"/>
            <ac:spMk id="14" creationId="{56DF3A43-BD61-8F7A-2C8E-C2A0A2EE5017}"/>
          </ac:spMkLst>
        </pc:spChg>
        <pc:spChg chg="add mod">
          <ac:chgData name="Cooling, Chris" userId="6dcf99c9-2ba5-410a-8445-0893a3d1421f" providerId="ADAL" clId="{03CF33AC-D9E4-491F-8963-DAB5E6081A01}" dt="2024-10-09T10:01:31.019" v="1550" actId="14100"/>
          <ac:spMkLst>
            <pc:docMk/>
            <pc:sldMk cId="2690902426" sldId="394"/>
            <ac:spMk id="15" creationId="{7AA5F456-CE98-C89C-8023-7991E77E2EC0}"/>
          </ac:spMkLst>
        </pc:spChg>
        <pc:spChg chg="add mod">
          <ac:chgData name="Cooling, Chris" userId="6dcf99c9-2ba5-410a-8445-0893a3d1421f" providerId="ADAL" clId="{03CF33AC-D9E4-491F-8963-DAB5E6081A01}" dt="2024-10-09T10:02:06.786" v="1555"/>
          <ac:spMkLst>
            <pc:docMk/>
            <pc:sldMk cId="2690902426" sldId="394"/>
            <ac:spMk id="22" creationId="{8FD8DE92-B50B-4B72-2936-862BF15B7EFA}"/>
          </ac:spMkLst>
        </pc:spChg>
        <pc:spChg chg="add mod">
          <ac:chgData name="Cooling, Chris" userId="6dcf99c9-2ba5-410a-8445-0893a3d1421f" providerId="ADAL" clId="{03CF33AC-D9E4-491F-8963-DAB5E6081A01}" dt="2024-10-09T10:02:06.786" v="1555"/>
          <ac:spMkLst>
            <pc:docMk/>
            <pc:sldMk cId="2690902426" sldId="394"/>
            <ac:spMk id="23" creationId="{1E7AA1CE-D129-65D5-D915-A36356985E9C}"/>
          </ac:spMkLst>
        </pc:spChg>
        <pc:cxnChg chg="del mod">
          <ac:chgData name="Cooling, Chris" userId="6dcf99c9-2ba5-410a-8445-0893a3d1421f" providerId="ADAL" clId="{03CF33AC-D9E4-491F-8963-DAB5E6081A01}" dt="2024-10-09T10:00:51.178" v="1541" actId="478"/>
          <ac:cxnSpMkLst>
            <pc:docMk/>
            <pc:sldMk cId="2690902426" sldId="394"/>
            <ac:cxnSpMk id="9" creationId="{8FF43A6E-C2C2-2E6B-1725-2A8DC408046A}"/>
          </ac:cxnSpMkLst>
        </pc:cxnChg>
        <pc:cxnChg chg="del mod">
          <ac:chgData name="Cooling, Chris" userId="6dcf99c9-2ba5-410a-8445-0893a3d1421f" providerId="ADAL" clId="{03CF33AC-D9E4-491F-8963-DAB5E6081A01}" dt="2024-10-09T10:00:51.178" v="1541" actId="478"/>
          <ac:cxnSpMkLst>
            <pc:docMk/>
            <pc:sldMk cId="2690902426" sldId="394"/>
            <ac:cxnSpMk id="10" creationId="{8D1E01EC-C087-EB54-32CA-44F1217AC10C}"/>
          </ac:cxnSpMkLst>
        </pc:cxnChg>
        <pc:cxnChg chg="add mod">
          <ac:chgData name="Cooling, Chris" userId="6dcf99c9-2ba5-410a-8445-0893a3d1421f" providerId="ADAL" clId="{03CF33AC-D9E4-491F-8963-DAB5E6081A01}" dt="2024-10-09T10:01:44.236" v="1553" actId="14100"/>
          <ac:cxnSpMkLst>
            <pc:docMk/>
            <pc:sldMk cId="2690902426" sldId="394"/>
            <ac:cxnSpMk id="16" creationId="{94E82A2C-E920-CB5C-F807-63BE89641FCD}"/>
          </ac:cxnSpMkLst>
        </pc:cxnChg>
        <pc:cxnChg chg="add mod">
          <ac:chgData name="Cooling, Chris" userId="6dcf99c9-2ba5-410a-8445-0893a3d1421f" providerId="ADAL" clId="{03CF33AC-D9E4-491F-8963-DAB5E6081A01}" dt="2024-10-09T10:01:36.348" v="1551" actId="14100"/>
          <ac:cxnSpMkLst>
            <pc:docMk/>
            <pc:sldMk cId="2690902426" sldId="394"/>
            <ac:cxnSpMk id="17" creationId="{AAEB2223-C823-B722-F73E-8D9D5E3C1F30}"/>
          </ac:cxnSpMkLst>
        </pc:cxnChg>
      </pc:sldChg>
      <pc:sldChg chg="addSp delSp modSp add mod modNotesTx">
        <pc:chgData name="Cooling, Chris" userId="6dcf99c9-2ba5-410a-8445-0893a3d1421f" providerId="ADAL" clId="{03CF33AC-D9E4-491F-8963-DAB5E6081A01}" dt="2024-10-09T10:15:49.750" v="1568"/>
        <pc:sldMkLst>
          <pc:docMk/>
          <pc:sldMk cId="3761449199" sldId="395"/>
        </pc:sldMkLst>
        <pc:spChg chg="mod">
          <ac:chgData name="Cooling, Chris" userId="6dcf99c9-2ba5-410a-8445-0893a3d1421f" providerId="ADAL" clId="{03CF33AC-D9E4-491F-8963-DAB5E6081A01}" dt="2024-10-09T10:14:27.814" v="1557"/>
          <ac:spMkLst>
            <pc:docMk/>
            <pc:sldMk cId="3761449199" sldId="395"/>
            <ac:spMk id="2" creationId="{6F5D226D-AEEE-9CAD-EC6D-58B1E3EBB257}"/>
          </ac:spMkLst>
        </pc:spChg>
        <pc:spChg chg="add del mod">
          <ac:chgData name="Cooling, Chris" userId="6dcf99c9-2ba5-410a-8445-0893a3d1421f" providerId="ADAL" clId="{03CF33AC-D9E4-491F-8963-DAB5E6081A01}" dt="2024-10-09T10:14:45.591" v="1560" actId="478"/>
          <ac:spMkLst>
            <pc:docMk/>
            <pc:sldMk cId="3761449199" sldId="395"/>
            <ac:spMk id="4" creationId="{ACC234C3-E373-3FD5-5022-99A6C47D5252}"/>
          </ac:spMkLst>
        </pc:spChg>
        <pc:spChg chg="add mod">
          <ac:chgData name="Cooling, Chris" userId="6dcf99c9-2ba5-410a-8445-0893a3d1421f" providerId="ADAL" clId="{03CF33AC-D9E4-491F-8963-DAB5E6081A01}" dt="2024-10-09T10:15:27.550" v="1567" actId="14100"/>
          <ac:spMkLst>
            <pc:docMk/>
            <pc:sldMk cId="3761449199" sldId="395"/>
            <ac:spMk id="8" creationId="{BAAB4D1E-5ED2-A41C-5DD3-EE59DF23E53F}"/>
          </ac:spMkLst>
        </pc:spChg>
        <pc:spChg chg="del">
          <ac:chgData name="Cooling, Chris" userId="6dcf99c9-2ba5-410a-8445-0893a3d1421f" providerId="ADAL" clId="{03CF33AC-D9E4-491F-8963-DAB5E6081A01}" dt="2024-10-09T10:14:41.720" v="1559" actId="478"/>
          <ac:spMkLst>
            <pc:docMk/>
            <pc:sldMk cId="3761449199" sldId="395"/>
            <ac:spMk id="13" creationId="{6E1254B3-55A9-E55F-3137-7FD951641D80}"/>
          </ac:spMkLst>
        </pc:spChg>
        <pc:spChg chg="del">
          <ac:chgData name="Cooling, Chris" userId="6dcf99c9-2ba5-410a-8445-0893a3d1421f" providerId="ADAL" clId="{03CF33AC-D9E4-491F-8963-DAB5E6081A01}" dt="2024-10-09T10:14:41.720" v="1559" actId="478"/>
          <ac:spMkLst>
            <pc:docMk/>
            <pc:sldMk cId="3761449199" sldId="395"/>
            <ac:spMk id="14" creationId="{56DF3A43-BD61-8F7A-2C8E-C2A0A2EE5017}"/>
          </ac:spMkLst>
        </pc:spChg>
        <pc:spChg chg="del">
          <ac:chgData name="Cooling, Chris" userId="6dcf99c9-2ba5-410a-8445-0893a3d1421f" providerId="ADAL" clId="{03CF33AC-D9E4-491F-8963-DAB5E6081A01}" dt="2024-10-09T10:14:41.720" v="1559" actId="478"/>
          <ac:spMkLst>
            <pc:docMk/>
            <pc:sldMk cId="3761449199" sldId="395"/>
            <ac:spMk id="15" creationId="{7AA5F456-CE98-C89C-8023-7991E77E2EC0}"/>
          </ac:spMkLst>
        </pc:spChg>
        <pc:spChg chg="del">
          <ac:chgData name="Cooling, Chris" userId="6dcf99c9-2ba5-410a-8445-0893a3d1421f" providerId="ADAL" clId="{03CF33AC-D9E4-491F-8963-DAB5E6081A01}" dt="2024-10-09T10:14:33.030" v="1558" actId="478"/>
          <ac:spMkLst>
            <pc:docMk/>
            <pc:sldMk cId="3761449199" sldId="395"/>
            <ac:spMk id="22" creationId="{8FD8DE92-B50B-4B72-2936-862BF15B7EFA}"/>
          </ac:spMkLst>
        </pc:spChg>
        <pc:spChg chg="del">
          <ac:chgData name="Cooling, Chris" userId="6dcf99c9-2ba5-410a-8445-0893a3d1421f" providerId="ADAL" clId="{03CF33AC-D9E4-491F-8963-DAB5E6081A01}" dt="2024-10-09T10:14:33.030" v="1558" actId="478"/>
          <ac:spMkLst>
            <pc:docMk/>
            <pc:sldMk cId="3761449199" sldId="395"/>
            <ac:spMk id="23" creationId="{1E7AA1CE-D129-65D5-D915-A36356985E9C}"/>
          </ac:spMkLst>
        </pc:spChg>
        <pc:cxnChg chg="del mod">
          <ac:chgData name="Cooling, Chris" userId="6dcf99c9-2ba5-410a-8445-0893a3d1421f" providerId="ADAL" clId="{03CF33AC-D9E4-491F-8963-DAB5E6081A01}" dt="2024-10-09T10:14:41.720" v="1559" actId="478"/>
          <ac:cxnSpMkLst>
            <pc:docMk/>
            <pc:sldMk cId="3761449199" sldId="395"/>
            <ac:cxnSpMk id="16" creationId="{94E82A2C-E920-CB5C-F807-63BE89641FCD}"/>
          </ac:cxnSpMkLst>
        </pc:cxnChg>
        <pc:cxnChg chg="del mod">
          <ac:chgData name="Cooling, Chris" userId="6dcf99c9-2ba5-410a-8445-0893a3d1421f" providerId="ADAL" clId="{03CF33AC-D9E4-491F-8963-DAB5E6081A01}" dt="2024-10-09T10:14:41.720" v="1559" actId="478"/>
          <ac:cxnSpMkLst>
            <pc:docMk/>
            <pc:sldMk cId="3761449199" sldId="395"/>
            <ac:cxnSpMk id="17" creationId="{AAEB2223-C823-B722-F73E-8D9D5E3C1F30}"/>
          </ac:cxnSpMkLst>
        </pc:cxnChg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3968020684" sldId="395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3897677485" sldId="396"/>
        </pc:sldMkLst>
      </pc:sldChg>
      <pc:sldChg chg="addSp delSp modSp add mod modNotesTx">
        <pc:chgData name="Cooling, Chris" userId="6dcf99c9-2ba5-410a-8445-0893a3d1421f" providerId="ADAL" clId="{03CF33AC-D9E4-491F-8963-DAB5E6081A01}" dt="2024-10-09T10:17:23.395" v="1578"/>
        <pc:sldMkLst>
          <pc:docMk/>
          <pc:sldMk cId="4103524331" sldId="396"/>
        </pc:sldMkLst>
        <pc:spChg chg="mod">
          <ac:chgData name="Cooling, Chris" userId="6dcf99c9-2ba5-410a-8445-0893a3d1421f" providerId="ADAL" clId="{03CF33AC-D9E4-491F-8963-DAB5E6081A01}" dt="2024-10-09T10:16:17.108" v="1570"/>
          <ac:spMkLst>
            <pc:docMk/>
            <pc:sldMk cId="4103524331" sldId="396"/>
            <ac:spMk id="2" creationId="{6F5D226D-AEEE-9CAD-EC6D-58B1E3EBB257}"/>
          </ac:spMkLst>
        </pc:spChg>
        <pc:spChg chg="add del mod">
          <ac:chgData name="Cooling, Chris" userId="6dcf99c9-2ba5-410a-8445-0893a3d1421f" providerId="ADAL" clId="{03CF33AC-D9E4-491F-8963-DAB5E6081A01}" dt="2024-10-09T10:16:30.753" v="1572" actId="478"/>
          <ac:spMkLst>
            <pc:docMk/>
            <pc:sldMk cId="4103524331" sldId="396"/>
            <ac:spMk id="4" creationId="{E8D93B8F-DDD9-6C34-1347-DA16BD19CF53}"/>
          </ac:spMkLst>
        </pc:spChg>
        <pc:spChg chg="del">
          <ac:chgData name="Cooling, Chris" userId="6dcf99c9-2ba5-410a-8445-0893a3d1421f" providerId="ADAL" clId="{03CF33AC-D9E4-491F-8963-DAB5E6081A01}" dt="2024-10-09T10:16:20.308" v="1571" actId="478"/>
          <ac:spMkLst>
            <pc:docMk/>
            <pc:sldMk cId="4103524331" sldId="396"/>
            <ac:spMk id="8" creationId="{BAAB4D1E-5ED2-A41C-5DD3-EE59DF23E53F}"/>
          </ac:spMkLst>
        </pc:spChg>
        <pc:spChg chg="add mod">
          <ac:chgData name="Cooling, Chris" userId="6dcf99c9-2ba5-410a-8445-0893a3d1421f" providerId="ADAL" clId="{03CF33AC-D9E4-491F-8963-DAB5E6081A01}" dt="2024-10-09T10:16:39.032" v="1574" actId="14100"/>
          <ac:spMkLst>
            <pc:docMk/>
            <pc:sldMk cId="4103524331" sldId="396"/>
            <ac:spMk id="9" creationId="{74665D48-6B86-2775-C338-4B0E135D3E0F}"/>
          </ac:spMkLst>
        </pc:spChg>
        <pc:spChg chg="add mod">
          <ac:chgData name="Cooling, Chris" userId="6dcf99c9-2ba5-410a-8445-0893a3d1421f" providerId="ADAL" clId="{03CF33AC-D9E4-491F-8963-DAB5E6081A01}" dt="2024-10-09T10:16:54.305" v="1576" actId="1076"/>
          <ac:spMkLst>
            <pc:docMk/>
            <pc:sldMk cId="4103524331" sldId="396"/>
            <ac:spMk id="11" creationId="{E3F2F9A7-BB53-8AE3-B7C9-7003B97E3BE9}"/>
          </ac:spMkLst>
        </pc:spChg>
        <pc:cxnChg chg="add mod">
          <ac:chgData name="Cooling, Chris" userId="6dcf99c9-2ba5-410a-8445-0893a3d1421f" providerId="ADAL" clId="{03CF33AC-D9E4-491F-8963-DAB5E6081A01}" dt="2024-10-09T10:16:57.328" v="1577" actId="1076"/>
          <ac:cxnSpMkLst>
            <pc:docMk/>
            <pc:sldMk cId="4103524331" sldId="396"/>
            <ac:cxnSpMk id="10" creationId="{FF29C6A3-BCE0-37FF-4728-196349D4709A}"/>
          </ac:cxnSpMkLst>
        </pc:cxnChg>
      </pc:sldChg>
      <pc:sldChg chg="addSp delSp modSp add mod modNotesTx">
        <pc:chgData name="Cooling, Chris" userId="6dcf99c9-2ba5-410a-8445-0893a3d1421f" providerId="ADAL" clId="{03CF33AC-D9E4-491F-8963-DAB5E6081A01}" dt="2024-10-09T13:27:00.884" v="3315" actId="20577"/>
        <pc:sldMkLst>
          <pc:docMk/>
          <pc:sldMk cId="719251142" sldId="397"/>
        </pc:sldMkLst>
        <pc:spChg chg="mod">
          <ac:chgData name="Cooling, Chris" userId="6dcf99c9-2ba5-410a-8445-0893a3d1421f" providerId="ADAL" clId="{03CF33AC-D9E4-491F-8963-DAB5E6081A01}" dt="2024-10-09T10:22:47.633" v="1580"/>
          <ac:spMkLst>
            <pc:docMk/>
            <pc:sldMk cId="719251142" sldId="397"/>
            <ac:spMk id="2" creationId="{6F5D226D-AEEE-9CAD-EC6D-58B1E3EBB257}"/>
          </ac:spMkLst>
        </pc:spChg>
        <pc:spChg chg="add del mod">
          <ac:chgData name="Cooling, Chris" userId="6dcf99c9-2ba5-410a-8445-0893a3d1421f" providerId="ADAL" clId="{03CF33AC-D9E4-491F-8963-DAB5E6081A01}" dt="2024-10-09T10:23:02.455" v="1582" actId="478"/>
          <ac:spMkLst>
            <pc:docMk/>
            <pc:sldMk cId="719251142" sldId="397"/>
            <ac:spMk id="4" creationId="{1FC8B221-CE89-CFFD-EDAD-6672092E18AF}"/>
          </ac:spMkLst>
        </pc:spChg>
        <pc:spChg chg="add mod">
          <ac:chgData name="Cooling, Chris" userId="6dcf99c9-2ba5-410a-8445-0893a3d1421f" providerId="ADAL" clId="{03CF33AC-D9E4-491F-8963-DAB5E6081A01}" dt="2024-10-09T10:23:30.605" v="1586" actId="255"/>
          <ac:spMkLst>
            <pc:docMk/>
            <pc:sldMk cId="719251142" sldId="397"/>
            <ac:spMk id="8" creationId="{5EFFB270-A444-4DE2-0DE3-DF516468DA9F}"/>
          </ac:spMkLst>
        </pc:spChg>
        <pc:spChg chg="del">
          <ac:chgData name="Cooling, Chris" userId="6dcf99c9-2ba5-410a-8445-0893a3d1421f" providerId="ADAL" clId="{03CF33AC-D9E4-491F-8963-DAB5E6081A01}" dt="2024-10-09T10:22:56.731" v="1581" actId="478"/>
          <ac:spMkLst>
            <pc:docMk/>
            <pc:sldMk cId="719251142" sldId="397"/>
            <ac:spMk id="9" creationId="{74665D48-6B86-2775-C338-4B0E135D3E0F}"/>
          </ac:spMkLst>
        </pc:spChg>
        <pc:spChg chg="del">
          <ac:chgData name="Cooling, Chris" userId="6dcf99c9-2ba5-410a-8445-0893a3d1421f" providerId="ADAL" clId="{03CF33AC-D9E4-491F-8963-DAB5E6081A01}" dt="2024-10-09T10:22:56.731" v="1581" actId="478"/>
          <ac:spMkLst>
            <pc:docMk/>
            <pc:sldMk cId="719251142" sldId="397"/>
            <ac:spMk id="11" creationId="{E3F2F9A7-BB53-8AE3-B7C9-7003B97E3BE9}"/>
          </ac:spMkLst>
        </pc:spChg>
        <pc:spChg chg="add mod">
          <ac:chgData name="Cooling, Chris" userId="6dcf99c9-2ba5-410a-8445-0893a3d1421f" providerId="ADAL" clId="{03CF33AC-D9E4-491F-8963-DAB5E6081A01}" dt="2024-10-09T10:23:56.089" v="1588"/>
          <ac:spMkLst>
            <pc:docMk/>
            <pc:sldMk cId="719251142" sldId="397"/>
            <ac:spMk id="12" creationId="{3801141C-3B76-69BA-A505-E0B7FB786CBC}"/>
          </ac:spMkLst>
        </pc:spChg>
        <pc:spChg chg="add mod">
          <ac:chgData name="Cooling, Chris" userId="6dcf99c9-2ba5-410a-8445-0893a3d1421f" providerId="ADAL" clId="{03CF33AC-D9E4-491F-8963-DAB5E6081A01}" dt="2024-10-09T10:23:56.089" v="1588"/>
          <ac:spMkLst>
            <pc:docMk/>
            <pc:sldMk cId="719251142" sldId="397"/>
            <ac:spMk id="13" creationId="{95BEB220-2AF1-8E4A-DA65-ADD5031EA307}"/>
          </ac:spMkLst>
        </pc:spChg>
        <pc:cxnChg chg="del">
          <ac:chgData name="Cooling, Chris" userId="6dcf99c9-2ba5-410a-8445-0893a3d1421f" providerId="ADAL" clId="{03CF33AC-D9E4-491F-8963-DAB5E6081A01}" dt="2024-10-09T10:22:56.731" v="1581" actId="478"/>
          <ac:cxnSpMkLst>
            <pc:docMk/>
            <pc:sldMk cId="719251142" sldId="397"/>
            <ac:cxnSpMk id="10" creationId="{FF29C6A3-BCE0-37FF-4728-196349D4709A}"/>
          </ac:cxnSpMkLst>
        </pc:cxnChg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2040837939" sldId="397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813487936" sldId="398"/>
        </pc:sldMkLst>
      </pc:sldChg>
      <pc:sldChg chg="delSp modSp add mod modNotesTx">
        <pc:chgData name="Cooling, Chris" userId="6dcf99c9-2ba5-410a-8445-0893a3d1421f" providerId="ADAL" clId="{03CF33AC-D9E4-491F-8963-DAB5E6081A01}" dt="2024-10-09T13:27:28.173" v="3335" actId="20577"/>
        <pc:sldMkLst>
          <pc:docMk/>
          <pc:sldMk cId="3921319063" sldId="398"/>
        </pc:sldMkLst>
        <pc:spChg chg="mod">
          <ac:chgData name="Cooling, Chris" userId="6dcf99c9-2ba5-410a-8445-0893a3d1421f" providerId="ADAL" clId="{03CF33AC-D9E4-491F-8963-DAB5E6081A01}" dt="2024-10-09T10:24:57.263" v="1590"/>
          <ac:spMkLst>
            <pc:docMk/>
            <pc:sldMk cId="3921319063" sldId="398"/>
            <ac:spMk id="2" creationId="{6F5D226D-AEEE-9CAD-EC6D-58B1E3EBB257}"/>
          </ac:spMkLst>
        </pc:spChg>
        <pc:spChg chg="mod">
          <ac:chgData name="Cooling, Chris" userId="6dcf99c9-2ba5-410a-8445-0893a3d1421f" providerId="ADAL" clId="{03CF33AC-D9E4-491F-8963-DAB5E6081A01}" dt="2024-10-09T10:25:15.012" v="1593" actId="255"/>
          <ac:spMkLst>
            <pc:docMk/>
            <pc:sldMk cId="3921319063" sldId="398"/>
            <ac:spMk id="8" creationId="{5EFFB270-A444-4DE2-0DE3-DF516468DA9F}"/>
          </ac:spMkLst>
        </pc:spChg>
        <pc:spChg chg="del">
          <ac:chgData name="Cooling, Chris" userId="6dcf99c9-2ba5-410a-8445-0893a3d1421f" providerId="ADAL" clId="{03CF33AC-D9E4-491F-8963-DAB5E6081A01}" dt="2024-10-09T10:25:02.528" v="1591" actId="478"/>
          <ac:spMkLst>
            <pc:docMk/>
            <pc:sldMk cId="3921319063" sldId="398"/>
            <ac:spMk id="13" creationId="{95BEB220-2AF1-8E4A-DA65-ADD5031EA307}"/>
          </ac:spMkLst>
        </pc:spChg>
      </pc:sldChg>
      <pc:sldChg chg="modSp add mod modNotesTx">
        <pc:chgData name="Cooling, Chris" userId="6dcf99c9-2ba5-410a-8445-0893a3d1421f" providerId="ADAL" clId="{03CF33AC-D9E4-491F-8963-DAB5E6081A01}" dt="2024-10-09T13:28:06.093" v="3368" actId="20577"/>
        <pc:sldMkLst>
          <pc:docMk/>
          <pc:sldMk cId="3172791869" sldId="399"/>
        </pc:sldMkLst>
        <pc:spChg chg="mod">
          <ac:chgData name="Cooling, Chris" userId="6dcf99c9-2ba5-410a-8445-0893a3d1421f" providerId="ADAL" clId="{03CF33AC-D9E4-491F-8963-DAB5E6081A01}" dt="2024-10-09T10:26:30.905" v="1596"/>
          <ac:spMkLst>
            <pc:docMk/>
            <pc:sldMk cId="3172791869" sldId="399"/>
            <ac:spMk id="2" creationId="{6F5D226D-AEEE-9CAD-EC6D-58B1E3EBB257}"/>
          </ac:spMkLst>
        </pc:spChg>
        <pc:spChg chg="mod">
          <ac:chgData name="Cooling, Chris" userId="6dcf99c9-2ba5-410a-8445-0893a3d1421f" providerId="ADAL" clId="{03CF33AC-D9E4-491F-8963-DAB5E6081A01}" dt="2024-10-09T10:26:43.821" v="1598" actId="255"/>
          <ac:spMkLst>
            <pc:docMk/>
            <pc:sldMk cId="3172791869" sldId="399"/>
            <ac:spMk id="8" creationId="{5EFFB270-A444-4DE2-0DE3-DF516468DA9F}"/>
          </ac:spMkLst>
        </pc:spChg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3835658580" sldId="399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200963720" sldId="400"/>
        </pc:sldMkLst>
      </pc:sldChg>
      <pc:sldChg chg="addSp delSp modSp add mod modNotesTx">
        <pc:chgData name="Cooling, Chris" userId="6dcf99c9-2ba5-410a-8445-0893a3d1421f" providerId="ADAL" clId="{03CF33AC-D9E4-491F-8963-DAB5E6081A01}" dt="2024-10-09T13:28:20.633" v="3369" actId="20577"/>
        <pc:sldMkLst>
          <pc:docMk/>
          <pc:sldMk cId="1135729167" sldId="400"/>
        </pc:sldMkLst>
        <pc:spChg chg="mod">
          <ac:chgData name="Cooling, Chris" userId="6dcf99c9-2ba5-410a-8445-0893a3d1421f" providerId="ADAL" clId="{03CF33AC-D9E4-491F-8963-DAB5E6081A01}" dt="2024-10-09T10:27:29.375" v="1601"/>
          <ac:spMkLst>
            <pc:docMk/>
            <pc:sldMk cId="1135729167" sldId="400"/>
            <ac:spMk id="2" creationId="{6F5D226D-AEEE-9CAD-EC6D-58B1E3EBB257}"/>
          </ac:spMkLst>
        </pc:spChg>
        <pc:spChg chg="add del mod">
          <ac:chgData name="Cooling, Chris" userId="6dcf99c9-2ba5-410a-8445-0893a3d1421f" providerId="ADAL" clId="{03CF33AC-D9E4-491F-8963-DAB5E6081A01}" dt="2024-10-09T10:27:49.148" v="1605" actId="478"/>
          <ac:spMkLst>
            <pc:docMk/>
            <pc:sldMk cId="1135729167" sldId="400"/>
            <ac:spMk id="4" creationId="{602D329C-04F9-102A-56E1-5291B85B4FA6}"/>
          </ac:spMkLst>
        </pc:spChg>
        <pc:spChg chg="del">
          <ac:chgData name="Cooling, Chris" userId="6dcf99c9-2ba5-410a-8445-0893a3d1421f" providerId="ADAL" clId="{03CF33AC-D9E4-491F-8963-DAB5E6081A01}" dt="2024-10-09T10:27:46.327" v="1603" actId="478"/>
          <ac:spMkLst>
            <pc:docMk/>
            <pc:sldMk cId="1135729167" sldId="400"/>
            <ac:spMk id="8" creationId="{5EFFB270-A444-4DE2-0DE3-DF516468DA9F}"/>
          </ac:spMkLst>
        </pc:spChg>
        <pc:spChg chg="add mod">
          <ac:chgData name="Cooling, Chris" userId="6dcf99c9-2ba5-410a-8445-0893a3d1421f" providerId="ADAL" clId="{03CF33AC-D9E4-491F-8963-DAB5E6081A01}" dt="2024-10-09T10:28:22.779" v="1608" actId="255"/>
          <ac:spMkLst>
            <pc:docMk/>
            <pc:sldMk cId="1135729167" sldId="400"/>
            <ac:spMk id="9" creationId="{83BD55E8-7753-709B-FE7C-786135BCA366}"/>
          </ac:spMkLst>
        </pc:spChg>
        <pc:spChg chg="add mod">
          <ac:chgData name="Cooling, Chris" userId="6dcf99c9-2ba5-410a-8445-0893a3d1421f" providerId="ADAL" clId="{03CF33AC-D9E4-491F-8963-DAB5E6081A01}" dt="2024-10-09T10:28:09.206" v="1606" actId="164"/>
          <ac:spMkLst>
            <pc:docMk/>
            <pc:sldMk cId="1135729167" sldId="400"/>
            <ac:spMk id="10" creationId="{8E4F6570-4A9D-2ABD-55DC-24D6456BECCB}"/>
          </ac:spMkLst>
        </pc:spChg>
        <pc:spChg chg="del">
          <ac:chgData name="Cooling, Chris" userId="6dcf99c9-2ba5-410a-8445-0893a3d1421f" providerId="ADAL" clId="{03CF33AC-D9E4-491F-8963-DAB5E6081A01}" dt="2024-10-09T10:27:34.971" v="1602" actId="478"/>
          <ac:spMkLst>
            <pc:docMk/>
            <pc:sldMk cId="1135729167" sldId="400"/>
            <ac:spMk id="12" creationId="{3801141C-3B76-69BA-A505-E0B7FB786CBC}"/>
          </ac:spMkLst>
        </pc:spChg>
        <pc:spChg chg="add mod">
          <ac:chgData name="Cooling, Chris" userId="6dcf99c9-2ba5-410a-8445-0893a3d1421f" providerId="ADAL" clId="{03CF33AC-D9E4-491F-8963-DAB5E6081A01}" dt="2024-10-09T10:28:09.206" v="1606" actId="164"/>
          <ac:spMkLst>
            <pc:docMk/>
            <pc:sldMk cId="1135729167" sldId="400"/>
            <ac:spMk id="13" creationId="{5A50C533-43A2-2FA3-1400-38A3C10D4802}"/>
          </ac:spMkLst>
        </pc:spChg>
        <pc:spChg chg="add mod">
          <ac:chgData name="Cooling, Chris" userId="6dcf99c9-2ba5-410a-8445-0893a3d1421f" providerId="ADAL" clId="{03CF33AC-D9E4-491F-8963-DAB5E6081A01}" dt="2024-10-09T10:28:09.206" v="1606" actId="164"/>
          <ac:spMkLst>
            <pc:docMk/>
            <pc:sldMk cId="1135729167" sldId="400"/>
            <ac:spMk id="15" creationId="{BFADFC36-3870-683A-BDE2-FC10693AFAD0}"/>
          </ac:spMkLst>
        </pc:spChg>
        <pc:grpChg chg="add mod">
          <ac:chgData name="Cooling, Chris" userId="6dcf99c9-2ba5-410a-8445-0893a3d1421f" providerId="ADAL" clId="{03CF33AC-D9E4-491F-8963-DAB5E6081A01}" dt="2024-10-09T10:28:13.893" v="1607" actId="14100"/>
          <ac:grpSpMkLst>
            <pc:docMk/>
            <pc:sldMk cId="1135729167" sldId="400"/>
            <ac:grpSpMk id="17" creationId="{988CEFE5-18CE-5F35-0D49-44E95977A79A}"/>
          </ac:grpSpMkLst>
        </pc:grpChg>
        <pc:cxnChg chg="add mod">
          <ac:chgData name="Cooling, Chris" userId="6dcf99c9-2ba5-410a-8445-0893a3d1421f" providerId="ADAL" clId="{03CF33AC-D9E4-491F-8963-DAB5E6081A01}" dt="2024-10-09T10:28:09.206" v="1606" actId="164"/>
          <ac:cxnSpMkLst>
            <pc:docMk/>
            <pc:sldMk cId="1135729167" sldId="400"/>
            <ac:cxnSpMk id="11" creationId="{54091565-6B89-C969-1076-DDDE66A795D0}"/>
          </ac:cxnSpMkLst>
        </pc:cxnChg>
        <pc:cxnChg chg="add mod">
          <ac:chgData name="Cooling, Chris" userId="6dcf99c9-2ba5-410a-8445-0893a3d1421f" providerId="ADAL" clId="{03CF33AC-D9E4-491F-8963-DAB5E6081A01}" dt="2024-10-09T10:28:29.979" v="1609" actId="14100"/>
          <ac:cxnSpMkLst>
            <pc:docMk/>
            <pc:sldMk cId="1135729167" sldId="400"/>
            <ac:cxnSpMk id="14" creationId="{EFACCBA1-D413-EB29-5B7E-79EC0DB4AFAE}"/>
          </ac:cxnSpMkLst>
        </pc:cxnChg>
        <pc:cxnChg chg="add mod">
          <ac:chgData name="Cooling, Chris" userId="6dcf99c9-2ba5-410a-8445-0893a3d1421f" providerId="ADAL" clId="{03CF33AC-D9E4-491F-8963-DAB5E6081A01}" dt="2024-10-09T10:28:36.755" v="1610" actId="14100"/>
          <ac:cxnSpMkLst>
            <pc:docMk/>
            <pc:sldMk cId="1135729167" sldId="400"/>
            <ac:cxnSpMk id="16" creationId="{47A8EED3-381B-FD8D-7AA4-9A19E7843232}"/>
          </ac:cxnSpMkLst>
        </pc:cxnChg>
      </pc:sldChg>
      <pc:sldChg chg="addSp delSp modSp add mod modNotesTx">
        <pc:chgData name="Cooling, Chris" userId="6dcf99c9-2ba5-410a-8445-0893a3d1421f" providerId="ADAL" clId="{03CF33AC-D9E4-491F-8963-DAB5E6081A01}" dt="2024-10-09T13:29:10.393" v="3444"/>
        <pc:sldMkLst>
          <pc:docMk/>
          <pc:sldMk cId="737553104" sldId="401"/>
        </pc:sldMkLst>
        <pc:spChg chg="mod">
          <ac:chgData name="Cooling, Chris" userId="6dcf99c9-2ba5-410a-8445-0893a3d1421f" providerId="ADAL" clId="{03CF33AC-D9E4-491F-8963-DAB5E6081A01}" dt="2024-10-09T10:29:11.362" v="1614"/>
          <ac:spMkLst>
            <pc:docMk/>
            <pc:sldMk cId="737553104" sldId="401"/>
            <ac:spMk id="2" creationId="{6F5D226D-AEEE-9CAD-EC6D-58B1E3EBB257}"/>
          </ac:spMkLst>
        </pc:spChg>
        <pc:spChg chg="add mod">
          <ac:chgData name="Cooling, Chris" userId="6dcf99c9-2ba5-410a-8445-0893a3d1421f" providerId="ADAL" clId="{03CF33AC-D9E4-491F-8963-DAB5E6081A01}" dt="2024-10-09T10:30:15.888" v="1623" actId="255"/>
          <ac:spMkLst>
            <pc:docMk/>
            <pc:sldMk cId="737553104" sldId="401"/>
            <ac:spMk id="3" creationId="{006D851E-D3E5-53CD-134D-92E7AE538C74}"/>
          </ac:spMkLst>
        </pc:spChg>
        <pc:spChg chg="add mod">
          <ac:chgData name="Cooling, Chris" userId="6dcf99c9-2ba5-410a-8445-0893a3d1421f" providerId="ADAL" clId="{03CF33AC-D9E4-491F-8963-DAB5E6081A01}" dt="2024-10-09T10:30:31.375" v="1625" actId="1076"/>
          <ac:spMkLst>
            <pc:docMk/>
            <pc:sldMk cId="737553104" sldId="401"/>
            <ac:spMk id="4" creationId="{A11FF939-E6B4-5D2A-4458-08C0734384CC}"/>
          </ac:spMkLst>
        </pc:spChg>
        <pc:spChg chg="mod">
          <ac:chgData name="Cooling, Chris" userId="6dcf99c9-2ba5-410a-8445-0893a3d1421f" providerId="ADAL" clId="{03CF33AC-D9E4-491F-8963-DAB5E6081A01}" dt="2024-10-09T10:29:46.341" v="1616" actId="14100"/>
          <ac:spMkLst>
            <pc:docMk/>
            <pc:sldMk cId="737553104" sldId="401"/>
            <ac:spMk id="6" creationId="{A14F2B04-CF1B-39C4-E124-D0EE6DA13CD5}"/>
          </ac:spMkLst>
        </pc:spChg>
        <pc:spChg chg="mod">
          <ac:chgData name="Cooling, Chris" userId="6dcf99c9-2ba5-410a-8445-0893a3d1421f" providerId="ADAL" clId="{03CF33AC-D9E4-491F-8963-DAB5E6081A01}" dt="2024-10-09T10:29:46.341" v="1616" actId="14100"/>
          <ac:spMkLst>
            <pc:docMk/>
            <pc:sldMk cId="737553104" sldId="401"/>
            <ac:spMk id="7" creationId="{2A0CE7C2-9D41-F6F6-A942-18570AA935CD}"/>
          </ac:spMkLst>
        </pc:spChg>
        <pc:spChg chg="add mod">
          <ac:chgData name="Cooling, Chris" userId="6dcf99c9-2ba5-410a-8445-0893a3d1421f" providerId="ADAL" clId="{03CF33AC-D9E4-491F-8963-DAB5E6081A01}" dt="2024-10-09T13:29:10.393" v="3444"/>
          <ac:spMkLst>
            <pc:docMk/>
            <pc:sldMk cId="737553104" sldId="401"/>
            <ac:spMk id="18" creationId="{F61C2A8E-7546-071C-C021-37F00DE40F93}"/>
          </ac:spMkLst>
        </pc:spChg>
        <pc:grpChg chg="del">
          <ac:chgData name="Cooling, Chris" userId="6dcf99c9-2ba5-410a-8445-0893a3d1421f" providerId="ADAL" clId="{03CF33AC-D9E4-491F-8963-DAB5E6081A01}" dt="2024-10-09T10:29:04.571" v="1613" actId="478"/>
          <ac:grpSpMkLst>
            <pc:docMk/>
            <pc:sldMk cId="737553104" sldId="401"/>
            <ac:grpSpMk id="17" creationId="{988CEFE5-18CE-5F35-0D49-44E95977A79A}"/>
          </ac:grpSpMkLst>
        </pc:grpChg>
        <pc:cxnChg chg="add mod">
          <ac:chgData name="Cooling, Chris" userId="6dcf99c9-2ba5-410a-8445-0893a3d1421f" providerId="ADAL" clId="{03CF33AC-D9E4-491F-8963-DAB5E6081A01}" dt="2024-10-09T10:30:01.725" v="1619" actId="1076"/>
          <ac:cxnSpMkLst>
            <pc:docMk/>
            <pc:sldMk cId="737553104" sldId="401"/>
            <ac:cxnSpMk id="8" creationId="{CA9D94C1-0B06-90DB-ED77-BFEC6B949F95}"/>
          </ac:cxnSpMkLst>
        </pc:cxnChg>
        <pc:cxnChg chg="mod">
          <ac:chgData name="Cooling, Chris" userId="6dcf99c9-2ba5-410a-8445-0893a3d1421f" providerId="ADAL" clId="{03CF33AC-D9E4-491F-8963-DAB5E6081A01}" dt="2024-10-09T10:29:04.571" v="1613" actId="478"/>
          <ac:cxnSpMkLst>
            <pc:docMk/>
            <pc:sldMk cId="737553104" sldId="401"/>
            <ac:cxnSpMk id="11" creationId="{54091565-6B89-C969-1076-DDDE66A795D0}"/>
          </ac:cxnSpMkLst>
        </pc:cxnChg>
        <pc:cxnChg chg="mod">
          <ac:chgData name="Cooling, Chris" userId="6dcf99c9-2ba5-410a-8445-0893a3d1421f" providerId="ADAL" clId="{03CF33AC-D9E4-491F-8963-DAB5E6081A01}" dt="2024-10-09T10:29:04.571" v="1613" actId="478"/>
          <ac:cxnSpMkLst>
            <pc:docMk/>
            <pc:sldMk cId="737553104" sldId="401"/>
            <ac:cxnSpMk id="14" creationId="{EFACCBA1-D413-EB29-5B7E-79EC0DB4AFAE}"/>
          </ac:cxnSpMkLst>
        </pc:cxnChg>
        <pc:cxnChg chg="mod">
          <ac:chgData name="Cooling, Chris" userId="6dcf99c9-2ba5-410a-8445-0893a3d1421f" providerId="ADAL" clId="{03CF33AC-D9E4-491F-8963-DAB5E6081A01}" dt="2024-10-09T10:29:04.571" v="1613" actId="478"/>
          <ac:cxnSpMkLst>
            <pc:docMk/>
            <pc:sldMk cId="737553104" sldId="401"/>
            <ac:cxnSpMk id="16" creationId="{47A8EED3-381B-FD8D-7AA4-9A19E7843232}"/>
          </ac:cxnSpMkLst>
        </pc:cxnChg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3162482540" sldId="401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265627358" sldId="402"/>
        </pc:sldMkLst>
      </pc:sldChg>
      <pc:sldChg chg="addSp delSp modSp add mod modNotesTx">
        <pc:chgData name="Cooling, Chris" userId="6dcf99c9-2ba5-410a-8445-0893a3d1421f" providerId="ADAL" clId="{03CF33AC-D9E4-491F-8963-DAB5E6081A01}" dt="2024-10-09T13:29:25.192" v="3482" actId="20577"/>
        <pc:sldMkLst>
          <pc:docMk/>
          <pc:sldMk cId="4021068231" sldId="402"/>
        </pc:sldMkLst>
        <pc:spChg chg="mod">
          <ac:chgData name="Cooling, Chris" userId="6dcf99c9-2ba5-410a-8445-0893a3d1421f" providerId="ADAL" clId="{03CF33AC-D9E4-491F-8963-DAB5E6081A01}" dt="2024-10-09T10:31:43.662" v="1628"/>
          <ac:spMkLst>
            <pc:docMk/>
            <pc:sldMk cId="4021068231" sldId="402"/>
            <ac:spMk id="2" creationId="{6F5D226D-AEEE-9CAD-EC6D-58B1E3EBB257}"/>
          </ac:spMkLst>
        </pc:spChg>
        <pc:spChg chg="del">
          <ac:chgData name="Cooling, Chris" userId="6dcf99c9-2ba5-410a-8445-0893a3d1421f" providerId="ADAL" clId="{03CF33AC-D9E4-491F-8963-DAB5E6081A01}" dt="2024-10-09T10:31:54.898" v="1629" actId="478"/>
          <ac:spMkLst>
            <pc:docMk/>
            <pc:sldMk cId="4021068231" sldId="402"/>
            <ac:spMk id="3" creationId="{006D851E-D3E5-53CD-134D-92E7AE538C74}"/>
          </ac:spMkLst>
        </pc:spChg>
        <pc:spChg chg="del">
          <ac:chgData name="Cooling, Chris" userId="6dcf99c9-2ba5-410a-8445-0893a3d1421f" providerId="ADAL" clId="{03CF33AC-D9E4-491F-8963-DAB5E6081A01}" dt="2024-10-09T10:31:54.898" v="1629" actId="478"/>
          <ac:spMkLst>
            <pc:docMk/>
            <pc:sldMk cId="4021068231" sldId="402"/>
            <ac:spMk id="4" creationId="{A11FF939-E6B4-5D2A-4458-08C0734384CC}"/>
          </ac:spMkLst>
        </pc:spChg>
        <pc:spChg chg="add del mod">
          <ac:chgData name="Cooling, Chris" userId="6dcf99c9-2ba5-410a-8445-0893a3d1421f" providerId="ADAL" clId="{03CF33AC-D9E4-491F-8963-DAB5E6081A01}" dt="2024-10-09T10:31:57.947" v="1630" actId="478"/>
          <ac:spMkLst>
            <pc:docMk/>
            <pc:sldMk cId="4021068231" sldId="402"/>
            <ac:spMk id="10" creationId="{A87BB5E2-B20A-BED5-4743-D7D04627BDF9}"/>
          </ac:spMkLst>
        </pc:spChg>
        <pc:spChg chg="add mod">
          <ac:chgData name="Cooling, Chris" userId="6dcf99c9-2ba5-410a-8445-0893a3d1421f" providerId="ADAL" clId="{03CF33AC-D9E4-491F-8963-DAB5E6081A01}" dt="2024-10-09T10:32:12.244" v="1632" actId="1076"/>
          <ac:spMkLst>
            <pc:docMk/>
            <pc:sldMk cId="4021068231" sldId="402"/>
            <ac:spMk id="11" creationId="{DED924D2-A46A-EEFF-A247-40079DE75C41}"/>
          </ac:spMkLst>
        </pc:spChg>
        <pc:spChg chg="add mod">
          <ac:chgData name="Cooling, Chris" userId="6dcf99c9-2ba5-410a-8445-0893a3d1421f" providerId="ADAL" clId="{03CF33AC-D9E4-491F-8963-DAB5E6081A01}" dt="2024-10-09T10:32:12.244" v="1632" actId="1076"/>
          <ac:spMkLst>
            <pc:docMk/>
            <pc:sldMk cId="4021068231" sldId="402"/>
            <ac:spMk id="12" creationId="{2E28E5EB-7A4D-F595-3085-D1823C8D1E25}"/>
          </ac:spMkLst>
        </pc:spChg>
        <pc:spChg chg="add mod">
          <ac:chgData name="Cooling, Chris" userId="6dcf99c9-2ba5-410a-8445-0893a3d1421f" providerId="ADAL" clId="{03CF33AC-D9E4-491F-8963-DAB5E6081A01}" dt="2024-10-09T10:32:12.244" v="1632" actId="1076"/>
          <ac:spMkLst>
            <pc:docMk/>
            <pc:sldMk cId="4021068231" sldId="402"/>
            <ac:spMk id="13" creationId="{E89311DC-830B-CCE0-9CDE-7A04965B57B2}"/>
          </ac:spMkLst>
        </pc:spChg>
        <pc:spChg chg="add mod">
          <ac:chgData name="Cooling, Chris" userId="6dcf99c9-2ba5-410a-8445-0893a3d1421f" providerId="ADAL" clId="{03CF33AC-D9E4-491F-8963-DAB5E6081A01}" dt="2024-10-09T10:32:12.244" v="1632" actId="1076"/>
          <ac:spMkLst>
            <pc:docMk/>
            <pc:sldMk cId="4021068231" sldId="402"/>
            <ac:spMk id="14" creationId="{58A22133-7F04-4206-F0D3-C20769878CDD}"/>
          </ac:spMkLst>
        </pc:spChg>
        <pc:spChg chg="add mod">
          <ac:chgData name="Cooling, Chris" userId="6dcf99c9-2ba5-410a-8445-0893a3d1421f" providerId="ADAL" clId="{03CF33AC-D9E4-491F-8963-DAB5E6081A01}" dt="2024-10-09T10:32:12.244" v="1632" actId="1076"/>
          <ac:spMkLst>
            <pc:docMk/>
            <pc:sldMk cId="4021068231" sldId="402"/>
            <ac:spMk id="15" creationId="{9F686950-CF77-7EEF-59FF-79F00016C8D5}"/>
          </ac:spMkLst>
        </pc:spChg>
        <pc:spChg chg="add mod">
          <ac:chgData name="Cooling, Chris" userId="6dcf99c9-2ba5-410a-8445-0893a3d1421f" providerId="ADAL" clId="{03CF33AC-D9E4-491F-8963-DAB5E6081A01}" dt="2024-10-09T10:32:12.244" v="1632" actId="1076"/>
          <ac:spMkLst>
            <pc:docMk/>
            <pc:sldMk cId="4021068231" sldId="402"/>
            <ac:spMk id="16" creationId="{9A3619A3-9CB6-1217-9B79-2A5F2B13EE7F}"/>
          </ac:spMkLst>
        </pc:spChg>
        <pc:spChg chg="add mod">
          <ac:chgData name="Cooling, Chris" userId="6dcf99c9-2ba5-410a-8445-0893a3d1421f" providerId="ADAL" clId="{03CF33AC-D9E4-491F-8963-DAB5E6081A01}" dt="2024-10-09T10:32:41.152" v="1633"/>
          <ac:spMkLst>
            <pc:docMk/>
            <pc:sldMk cId="4021068231" sldId="402"/>
            <ac:spMk id="23" creationId="{C08B8E45-CAF8-36C3-03E7-6D5720152267}"/>
          </ac:spMkLst>
        </pc:spChg>
        <pc:spChg chg="add del">
          <ac:chgData name="Cooling, Chris" userId="6dcf99c9-2ba5-410a-8445-0893a3d1421f" providerId="ADAL" clId="{03CF33AC-D9E4-491F-8963-DAB5E6081A01}" dt="2024-10-09T10:32:47.444" v="1635" actId="22"/>
          <ac:spMkLst>
            <pc:docMk/>
            <pc:sldMk cId="4021068231" sldId="402"/>
            <ac:spMk id="25" creationId="{DFBB5253-7C96-D038-75CF-587CCFC7836A}"/>
          </ac:spMkLst>
        </pc:spChg>
        <pc:cxnChg chg="del">
          <ac:chgData name="Cooling, Chris" userId="6dcf99c9-2ba5-410a-8445-0893a3d1421f" providerId="ADAL" clId="{03CF33AC-D9E4-491F-8963-DAB5E6081A01}" dt="2024-10-09T10:31:54.898" v="1629" actId="478"/>
          <ac:cxnSpMkLst>
            <pc:docMk/>
            <pc:sldMk cId="4021068231" sldId="402"/>
            <ac:cxnSpMk id="8" creationId="{CA9D94C1-0B06-90DB-ED77-BFEC6B949F95}"/>
          </ac:cxnSpMkLst>
        </pc:cxnChg>
        <pc:cxnChg chg="add mod">
          <ac:chgData name="Cooling, Chris" userId="6dcf99c9-2ba5-410a-8445-0893a3d1421f" providerId="ADAL" clId="{03CF33AC-D9E4-491F-8963-DAB5E6081A01}" dt="2024-10-09T10:32:12.244" v="1632" actId="1076"/>
          <ac:cxnSpMkLst>
            <pc:docMk/>
            <pc:sldMk cId="4021068231" sldId="402"/>
            <ac:cxnSpMk id="17" creationId="{93AF5A9C-D16A-2542-4AC8-3CF46877B803}"/>
          </ac:cxnSpMkLst>
        </pc:cxnChg>
        <pc:cxnChg chg="add mod">
          <ac:chgData name="Cooling, Chris" userId="6dcf99c9-2ba5-410a-8445-0893a3d1421f" providerId="ADAL" clId="{03CF33AC-D9E4-491F-8963-DAB5E6081A01}" dt="2024-10-09T10:32:12.244" v="1632" actId="1076"/>
          <ac:cxnSpMkLst>
            <pc:docMk/>
            <pc:sldMk cId="4021068231" sldId="402"/>
            <ac:cxnSpMk id="18" creationId="{0AABFC3D-B174-EFE9-247E-4ABDEB52D3C7}"/>
          </ac:cxnSpMkLst>
        </pc:cxnChg>
        <pc:cxnChg chg="add mod">
          <ac:chgData name="Cooling, Chris" userId="6dcf99c9-2ba5-410a-8445-0893a3d1421f" providerId="ADAL" clId="{03CF33AC-D9E4-491F-8963-DAB5E6081A01}" dt="2024-10-09T10:32:12.244" v="1632" actId="1076"/>
          <ac:cxnSpMkLst>
            <pc:docMk/>
            <pc:sldMk cId="4021068231" sldId="402"/>
            <ac:cxnSpMk id="19" creationId="{F4ECA40A-A1DC-5123-9F24-F2BB6455B421}"/>
          </ac:cxnSpMkLst>
        </pc:cxnChg>
        <pc:cxnChg chg="add mod">
          <ac:chgData name="Cooling, Chris" userId="6dcf99c9-2ba5-410a-8445-0893a3d1421f" providerId="ADAL" clId="{03CF33AC-D9E4-491F-8963-DAB5E6081A01}" dt="2024-10-09T10:32:12.244" v="1632" actId="1076"/>
          <ac:cxnSpMkLst>
            <pc:docMk/>
            <pc:sldMk cId="4021068231" sldId="402"/>
            <ac:cxnSpMk id="20" creationId="{D5271259-5641-2409-5E9D-E778BB4ECC07}"/>
          </ac:cxnSpMkLst>
        </pc:cxnChg>
        <pc:cxnChg chg="add mod">
          <ac:chgData name="Cooling, Chris" userId="6dcf99c9-2ba5-410a-8445-0893a3d1421f" providerId="ADAL" clId="{03CF33AC-D9E4-491F-8963-DAB5E6081A01}" dt="2024-10-09T10:32:12.244" v="1632" actId="1076"/>
          <ac:cxnSpMkLst>
            <pc:docMk/>
            <pc:sldMk cId="4021068231" sldId="402"/>
            <ac:cxnSpMk id="21" creationId="{4B86E85F-2252-6919-F178-336052DB0638}"/>
          </ac:cxnSpMkLst>
        </pc:cxnChg>
        <pc:cxnChg chg="add mod">
          <ac:chgData name="Cooling, Chris" userId="6dcf99c9-2ba5-410a-8445-0893a3d1421f" providerId="ADAL" clId="{03CF33AC-D9E4-491F-8963-DAB5E6081A01}" dt="2024-10-09T10:32:12.244" v="1632" actId="1076"/>
          <ac:cxnSpMkLst>
            <pc:docMk/>
            <pc:sldMk cId="4021068231" sldId="402"/>
            <ac:cxnSpMk id="22" creationId="{A3E453A8-2AB8-F731-143B-ED1CD4F09202}"/>
          </ac:cxnSpMkLst>
        </pc:cxnChg>
      </pc:sldChg>
      <pc:sldChg chg="addSp delSp modSp add mod modNotesTx">
        <pc:chgData name="Cooling, Chris" userId="6dcf99c9-2ba5-410a-8445-0893a3d1421f" providerId="ADAL" clId="{03CF33AC-D9E4-491F-8963-DAB5E6081A01}" dt="2024-10-09T13:30:57.286" v="3600" actId="20577"/>
        <pc:sldMkLst>
          <pc:docMk/>
          <pc:sldMk cId="2500301249" sldId="403"/>
        </pc:sldMkLst>
        <pc:spChg chg="mod">
          <ac:chgData name="Cooling, Chris" userId="6dcf99c9-2ba5-410a-8445-0893a3d1421f" providerId="ADAL" clId="{03CF33AC-D9E4-491F-8963-DAB5E6081A01}" dt="2024-10-09T10:33:26.110" v="1638"/>
          <ac:spMkLst>
            <pc:docMk/>
            <pc:sldMk cId="2500301249" sldId="403"/>
            <ac:spMk id="2" creationId="{6F5D226D-AEEE-9CAD-EC6D-58B1E3EBB257}"/>
          </ac:spMkLst>
        </pc:spChg>
        <pc:spChg chg="add mod">
          <ac:chgData name="Cooling, Chris" userId="6dcf99c9-2ba5-410a-8445-0893a3d1421f" providerId="ADAL" clId="{03CF33AC-D9E4-491F-8963-DAB5E6081A01}" dt="2024-10-09T10:34:05.042" v="1645" actId="255"/>
          <ac:spMkLst>
            <pc:docMk/>
            <pc:sldMk cId="2500301249" sldId="403"/>
            <ac:spMk id="3" creationId="{AE72B19A-BAEF-7DAE-DDC1-54394DA86691}"/>
          </ac:spMkLst>
        </pc:spChg>
        <pc:spChg chg="add mod">
          <ac:chgData name="Cooling, Chris" userId="6dcf99c9-2ba5-410a-8445-0893a3d1421f" providerId="ADAL" clId="{03CF33AC-D9E4-491F-8963-DAB5E6081A01}" dt="2024-10-09T10:34:30.886" v="1648"/>
          <ac:spMkLst>
            <pc:docMk/>
            <pc:sldMk cId="2500301249" sldId="403"/>
            <ac:spMk id="4" creationId="{46AE0382-2A39-87A6-3BE4-A24528E78D4A}"/>
          </ac:spMkLst>
        </pc:spChg>
        <pc:spChg chg="add mod">
          <ac:chgData name="Cooling, Chris" userId="6dcf99c9-2ba5-410a-8445-0893a3d1421f" providerId="ADAL" clId="{03CF33AC-D9E4-491F-8963-DAB5E6081A01}" dt="2024-10-09T10:34:30.886" v="1648"/>
          <ac:spMkLst>
            <pc:docMk/>
            <pc:sldMk cId="2500301249" sldId="403"/>
            <ac:spMk id="8" creationId="{BD8BE78B-284C-55D4-E656-DFE1612DC748}"/>
          </ac:spMkLst>
        </pc:spChg>
        <pc:spChg chg="del">
          <ac:chgData name="Cooling, Chris" userId="6dcf99c9-2ba5-410a-8445-0893a3d1421f" providerId="ADAL" clId="{03CF33AC-D9E4-491F-8963-DAB5E6081A01}" dt="2024-10-09T10:33:31.462" v="1639" actId="478"/>
          <ac:spMkLst>
            <pc:docMk/>
            <pc:sldMk cId="2500301249" sldId="403"/>
            <ac:spMk id="11" creationId="{DED924D2-A46A-EEFF-A247-40079DE75C41}"/>
          </ac:spMkLst>
        </pc:spChg>
        <pc:spChg chg="del">
          <ac:chgData name="Cooling, Chris" userId="6dcf99c9-2ba5-410a-8445-0893a3d1421f" providerId="ADAL" clId="{03CF33AC-D9E4-491F-8963-DAB5E6081A01}" dt="2024-10-09T10:33:31.462" v="1639" actId="478"/>
          <ac:spMkLst>
            <pc:docMk/>
            <pc:sldMk cId="2500301249" sldId="403"/>
            <ac:spMk id="12" creationId="{2E28E5EB-7A4D-F595-3085-D1823C8D1E25}"/>
          </ac:spMkLst>
        </pc:spChg>
        <pc:spChg chg="del">
          <ac:chgData name="Cooling, Chris" userId="6dcf99c9-2ba5-410a-8445-0893a3d1421f" providerId="ADAL" clId="{03CF33AC-D9E4-491F-8963-DAB5E6081A01}" dt="2024-10-09T10:33:31.462" v="1639" actId="478"/>
          <ac:spMkLst>
            <pc:docMk/>
            <pc:sldMk cId="2500301249" sldId="403"/>
            <ac:spMk id="13" creationId="{E89311DC-830B-CCE0-9CDE-7A04965B57B2}"/>
          </ac:spMkLst>
        </pc:spChg>
        <pc:spChg chg="del">
          <ac:chgData name="Cooling, Chris" userId="6dcf99c9-2ba5-410a-8445-0893a3d1421f" providerId="ADAL" clId="{03CF33AC-D9E4-491F-8963-DAB5E6081A01}" dt="2024-10-09T10:33:31.462" v="1639" actId="478"/>
          <ac:spMkLst>
            <pc:docMk/>
            <pc:sldMk cId="2500301249" sldId="403"/>
            <ac:spMk id="14" creationId="{58A22133-7F04-4206-F0D3-C20769878CDD}"/>
          </ac:spMkLst>
        </pc:spChg>
        <pc:spChg chg="del">
          <ac:chgData name="Cooling, Chris" userId="6dcf99c9-2ba5-410a-8445-0893a3d1421f" providerId="ADAL" clId="{03CF33AC-D9E4-491F-8963-DAB5E6081A01}" dt="2024-10-09T10:33:31.462" v="1639" actId="478"/>
          <ac:spMkLst>
            <pc:docMk/>
            <pc:sldMk cId="2500301249" sldId="403"/>
            <ac:spMk id="15" creationId="{9F686950-CF77-7EEF-59FF-79F00016C8D5}"/>
          </ac:spMkLst>
        </pc:spChg>
        <pc:spChg chg="del">
          <ac:chgData name="Cooling, Chris" userId="6dcf99c9-2ba5-410a-8445-0893a3d1421f" providerId="ADAL" clId="{03CF33AC-D9E4-491F-8963-DAB5E6081A01}" dt="2024-10-09T10:33:31.462" v="1639" actId="478"/>
          <ac:spMkLst>
            <pc:docMk/>
            <pc:sldMk cId="2500301249" sldId="403"/>
            <ac:spMk id="16" creationId="{9A3619A3-9CB6-1217-9B79-2A5F2B13EE7F}"/>
          </ac:spMkLst>
        </pc:spChg>
        <pc:spChg chg="del">
          <ac:chgData name="Cooling, Chris" userId="6dcf99c9-2ba5-410a-8445-0893a3d1421f" providerId="ADAL" clId="{03CF33AC-D9E4-491F-8963-DAB5E6081A01}" dt="2024-10-09T10:34:30.469" v="1647" actId="478"/>
          <ac:spMkLst>
            <pc:docMk/>
            <pc:sldMk cId="2500301249" sldId="403"/>
            <ac:spMk id="23" creationId="{C08B8E45-CAF8-36C3-03E7-6D5720152267}"/>
          </ac:spMkLst>
        </pc:spChg>
        <pc:cxnChg chg="del mod">
          <ac:chgData name="Cooling, Chris" userId="6dcf99c9-2ba5-410a-8445-0893a3d1421f" providerId="ADAL" clId="{03CF33AC-D9E4-491F-8963-DAB5E6081A01}" dt="2024-10-09T10:33:31.462" v="1639" actId="478"/>
          <ac:cxnSpMkLst>
            <pc:docMk/>
            <pc:sldMk cId="2500301249" sldId="403"/>
            <ac:cxnSpMk id="17" creationId="{93AF5A9C-D16A-2542-4AC8-3CF46877B803}"/>
          </ac:cxnSpMkLst>
        </pc:cxnChg>
        <pc:cxnChg chg="del mod">
          <ac:chgData name="Cooling, Chris" userId="6dcf99c9-2ba5-410a-8445-0893a3d1421f" providerId="ADAL" clId="{03CF33AC-D9E4-491F-8963-DAB5E6081A01}" dt="2024-10-09T10:33:31.462" v="1639" actId="478"/>
          <ac:cxnSpMkLst>
            <pc:docMk/>
            <pc:sldMk cId="2500301249" sldId="403"/>
            <ac:cxnSpMk id="18" creationId="{0AABFC3D-B174-EFE9-247E-4ABDEB52D3C7}"/>
          </ac:cxnSpMkLst>
        </pc:cxnChg>
        <pc:cxnChg chg="del mod">
          <ac:chgData name="Cooling, Chris" userId="6dcf99c9-2ba5-410a-8445-0893a3d1421f" providerId="ADAL" clId="{03CF33AC-D9E4-491F-8963-DAB5E6081A01}" dt="2024-10-09T10:33:31.462" v="1639" actId="478"/>
          <ac:cxnSpMkLst>
            <pc:docMk/>
            <pc:sldMk cId="2500301249" sldId="403"/>
            <ac:cxnSpMk id="19" creationId="{F4ECA40A-A1DC-5123-9F24-F2BB6455B421}"/>
          </ac:cxnSpMkLst>
        </pc:cxnChg>
        <pc:cxnChg chg="del mod">
          <ac:chgData name="Cooling, Chris" userId="6dcf99c9-2ba5-410a-8445-0893a3d1421f" providerId="ADAL" clId="{03CF33AC-D9E4-491F-8963-DAB5E6081A01}" dt="2024-10-09T10:33:31.462" v="1639" actId="478"/>
          <ac:cxnSpMkLst>
            <pc:docMk/>
            <pc:sldMk cId="2500301249" sldId="403"/>
            <ac:cxnSpMk id="20" creationId="{D5271259-5641-2409-5E9D-E778BB4ECC07}"/>
          </ac:cxnSpMkLst>
        </pc:cxnChg>
        <pc:cxnChg chg="del mod">
          <ac:chgData name="Cooling, Chris" userId="6dcf99c9-2ba5-410a-8445-0893a3d1421f" providerId="ADAL" clId="{03CF33AC-D9E4-491F-8963-DAB5E6081A01}" dt="2024-10-09T10:33:31.462" v="1639" actId="478"/>
          <ac:cxnSpMkLst>
            <pc:docMk/>
            <pc:sldMk cId="2500301249" sldId="403"/>
            <ac:cxnSpMk id="21" creationId="{4B86E85F-2252-6919-F178-336052DB0638}"/>
          </ac:cxnSpMkLst>
        </pc:cxnChg>
        <pc:cxnChg chg="del mod">
          <ac:chgData name="Cooling, Chris" userId="6dcf99c9-2ba5-410a-8445-0893a3d1421f" providerId="ADAL" clId="{03CF33AC-D9E4-491F-8963-DAB5E6081A01}" dt="2024-10-09T10:33:31.462" v="1639" actId="478"/>
          <ac:cxnSpMkLst>
            <pc:docMk/>
            <pc:sldMk cId="2500301249" sldId="403"/>
            <ac:cxnSpMk id="22" creationId="{A3E453A8-2AB8-F731-143B-ED1CD4F09202}"/>
          </ac:cxnSpMkLst>
        </pc:cxnChg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3716300829" sldId="403"/>
        </pc:sldMkLst>
      </pc:sldChg>
      <pc:sldChg chg="delSp modSp add mod modNotesTx">
        <pc:chgData name="Cooling, Chris" userId="6dcf99c9-2ba5-410a-8445-0893a3d1421f" providerId="ADAL" clId="{03CF33AC-D9E4-491F-8963-DAB5E6081A01}" dt="2024-10-09T13:31:44.605" v="3695" actId="20577"/>
        <pc:sldMkLst>
          <pc:docMk/>
          <pc:sldMk cId="1407877688" sldId="404"/>
        </pc:sldMkLst>
        <pc:spChg chg="mod">
          <ac:chgData name="Cooling, Chris" userId="6dcf99c9-2ba5-410a-8445-0893a3d1421f" providerId="ADAL" clId="{03CF33AC-D9E4-491F-8963-DAB5E6081A01}" dt="2024-10-09T10:35:14.262" v="1650"/>
          <ac:spMkLst>
            <pc:docMk/>
            <pc:sldMk cId="1407877688" sldId="404"/>
            <ac:spMk id="2" creationId="{6F5D226D-AEEE-9CAD-EC6D-58B1E3EBB257}"/>
          </ac:spMkLst>
        </pc:spChg>
        <pc:spChg chg="mod">
          <ac:chgData name="Cooling, Chris" userId="6dcf99c9-2ba5-410a-8445-0893a3d1421f" providerId="ADAL" clId="{03CF33AC-D9E4-491F-8963-DAB5E6081A01}" dt="2024-10-09T10:36:06.040" v="1661" actId="255"/>
          <ac:spMkLst>
            <pc:docMk/>
            <pc:sldMk cId="1407877688" sldId="404"/>
            <ac:spMk id="3" creationId="{AE72B19A-BAEF-7DAE-DDC1-54394DA86691}"/>
          </ac:spMkLst>
        </pc:spChg>
        <pc:spChg chg="del">
          <ac:chgData name="Cooling, Chris" userId="6dcf99c9-2ba5-410a-8445-0893a3d1421f" providerId="ADAL" clId="{03CF33AC-D9E4-491F-8963-DAB5E6081A01}" dt="2024-10-09T10:36:28.895" v="1664" actId="478"/>
          <ac:spMkLst>
            <pc:docMk/>
            <pc:sldMk cId="1407877688" sldId="404"/>
            <ac:spMk id="8" creationId="{BD8BE78B-284C-55D4-E656-DFE1612DC748}"/>
          </ac:spMkLst>
        </pc:spChg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1971978791" sldId="404"/>
        </pc:sldMkLst>
      </pc:sldChg>
      <pc:sldChg chg="addSp delSp modSp add mod modNotesTx">
        <pc:chgData name="Cooling, Chris" userId="6dcf99c9-2ba5-410a-8445-0893a3d1421f" providerId="ADAL" clId="{03CF33AC-D9E4-491F-8963-DAB5E6081A01}" dt="2024-10-09T13:12:34.409" v="2863" actId="20577"/>
        <pc:sldMkLst>
          <pc:docMk/>
          <pc:sldMk cId="1607320822" sldId="405"/>
        </pc:sldMkLst>
        <pc:spChg chg="mod">
          <ac:chgData name="Cooling, Chris" userId="6dcf99c9-2ba5-410a-8445-0893a3d1421f" providerId="ADAL" clId="{03CF33AC-D9E4-491F-8963-DAB5E6081A01}" dt="2024-10-09T10:57:28.950" v="1692" actId="20577"/>
          <ac:spMkLst>
            <pc:docMk/>
            <pc:sldMk cId="1607320822" sldId="405"/>
            <ac:spMk id="2" creationId="{6F5D226D-AEEE-9CAD-EC6D-58B1E3EBB257}"/>
          </ac:spMkLst>
        </pc:spChg>
        <pc:spChg chg="add mod">
          <ac:chgData name="Cooling, Chris" userId="6dcf99c9-2ba5-410a-8445-0893a3d1421f" providerId="ADAL" clId="{03CF33AC-D9E4-491F-8963-DAB5E6081A01}" dt="2024-10-09T10:56:29.695" v="1668" actId="14100"/>
          <ac:spMkLst>
            <pc:docMk/>
            <pc:sldMk cId="1607320822" sldId="405"/>
            <ac:spMk id="4" creationId="{CCEBED24-C14A-866F-84DD-47F203517AF6}"/>
          </ac:spMkLst>
        </pc:spChg>
        <pc:spChg chg="add mod">
          <ac:chgData name="Cooling, Chris" userId="6dcf99c9-2ba5-410a-8445-0893a3d1421f" providerId="ADAL" clId="{03CF33AC-D9E4-491F-8963-DAB5E6081A01}" dt="2024-10-09T10:56:29.695" v="1668" actId="14100"/>
          <ac:spMkLst>
            <pc:docMk/>
            <pc:sldMk cId="1607320822" sldId="405"/>
            <ac:spMk id="8" creationId="{2F7F86D6-9B0E-5D79-3879-73D930C9CC83}"/>
          </ac:spMkLst>
        </pc:spChg>
        <pc:spChg chg="del">
          <ac:chgData name="Cooling, Chris" userId="6dcf99c9-2ba5-410a-8445-0893a3d1421f" providerId="ADAL" clId="{03CF33AC-D9E4-491F-8963-DAB5E6081A01}" dt="2024-10-09T10:56:17.953" v="1666" actId="478"/>
          <ac:spMkLst>
            <pc:docMk/>
            <pc:sldMk cId="1607320822" sldId="405"/>
            <ac:spMk id="10" creationId="{EFC98D82-71F0-E954-66D1-7D4DCC4D59A5}"/>
          </ac:spMkLst>
        </pc:spChg>
        <pc:spChg chg="del">
          <ac:chgData name="Cooling, Chris" userId="6dcf99c9-2ba5-410a-8445-0893a3d1421f" providerId="ADAL" clId="{03CF33AC-D9E4-491F-8963-DAB5E6081A01}" dt="2024-10-09T10:56:17.953" v="1666" actId="478"/>
          <ac:spMkLst>
            <pc:docMk/>
            <pc:sldMk cId="1607320822" sldId="405"/>
            <ac:spMk id="11" creationId="{B5F5C449-40E0-7BD4-ACE5-E3FD5E106321}"/>
          </ac:spMkLst>
        </pc:spChg>
        <pc:spChg chg="del">
          <ac:chgData name="Cooling, Chris" userId="6dcf99c9-2ba5-410a-8445-0893a3d1421f" providerId="ADAL" clId="{03CF33AC-D9E4-491F-8963-DAB5E6081A01}" dt="2024-10-09T10:56:17.953" v="1666" actId="478"/>
          <ac:spMkLst>
            <pc:docMk/>
            <pc:sldMk cId="1607320822" sldId="405"/>
            <ac:spMk id="12" creationId="{DF55004C-251E-E36B-DF70-74919067C6CA}"/>
          </ac:spMkLst>
        </pc:spChg>
        <pc:spChg chg="del">
          <ac:chgData name="Cooling, Chris" userId="6dcf99c9-2ba5-410a-8445-0893a3d1421f" providerId="ADAL" clId="{03CF33AC-D9E4-491F-8963-DAB5E6081A01}" dt="2024-10-09T10:56:17.953" v="1666" actId="478"/>
          <ac:spMkLst>
            <pc:docMk/>
            <pc:sldMk cId="1607320822" sldId="405"/>
            <ac:spMk id="16" creationId="{2312D05D-8308-144B-21AB-A1DE9AD0C685}"/>
          </ac:spMkLst>
        </pc:spChg>
        <pc:spChg chg="add mod">
          <ac:chgData name="Cooling, Chris" userId="6dcf99c9-2ba5-410a-8445-0893a3d1421f" providerId="ADAL" clId="{03CF33AC-D9E4-491F-8963-DAB5E6081A01}" dt="2024-10-09T10:56:35.275" v="1669" actId="14100"/>
          <ac:spMkLst>
            <pc:docMk/>
            <pc:sldMk cId="1607320822" sldId="405"/>
            <ac:spMk id="19" creationId="{58917415-F599-E33D-979B-6D7456702878}"/>
          </ac:spMkLst>
        </pc:spChg>
        <pc:spChg chg="add mod">
          <ac:chgData name="Cooling, Chris" userId="6dcf99c9-2ba5-410a-8445-0893a3d1421f" providerId="ADAL" clId="{03CF33AC-D9E4-491F-8963-DAB5E6081A01}" dt="2024-10-09T10:56:29.695" v="1668" actId="14100"/>
          <ac:spMkLst>
            <pc:docMk/>
            <pc:sldMk cId="1607320822" sldId="405"/>
            <ac:spMk id="22" creationId="{E2F45B7C-43D8-41ED-4670-0E1ABC5974A8}"/>
          </ac:spMkLst>
        </pc:spChg>
        <pc:graphicFrameChg chg="add mod modGraphic">
          <ac:chgData name="Cooling, Chris" userId="6dcf99c9-2ba5-410a-8445-0893a3d1421f" providerId="ADAL" clId="{03CF33AC-D9E4-491F-8963-DAB5E6081A01}" dt="2024-10-09T10:56:29.695" v="1668" actId="14100"/>
          <ac:graphicFrameMkLst>
            <pc:docMk/>
            <pc:sldMk cId="1607320822" sldId="405"/>
            <ac:graphicFrameMk id="3" creationId="{9F6EC5EA-7432-2D88-00BA-38037AB5A4CC}"/>
          </ac:graphicFrameMkLst>
        </pc:graphicFrameChg>
        <pc:graphicFrameChg chg="del">
          <ac:chgData name="Cooling, Chris" userId="6dcf99c9-2ba5-410a-8445-0893a3d1421f" providerId="ADAL" clId="{03CF33AC-D9E4-491F-8963-DAB5E6081A01}" dt="2024-10-09T10:56:17.953" v="1666" actId="478"/>
          <ac:graphicFrameMkLst>
            <pc:docMk/>
            <pc:sldMk cId="1607320822" sldId="405"/>
            <ac:graphicFrameMk id="9" creationId="{2052E3E3-8791-3777-5D5E-FC442DEC77BC}"/>
          </ac:graphicFrameMkLst>
        </pc:graphicFrameChg>
        <pc:cxnChg chg="del mod">
          <ac:chgData name="Cooling, Chris" userId="6dcf99c9-2ba5-410a-8445-0893a3d1421f" providerId="ADAL" clId="{03CF33AC-D9E4-491F-8963-DAB5E6081A01}" dt="2024-10-09T10:56:17.953" v="1666" actId="478"/>
          <ac:cxnSpMkLst>
            <pc:docMk/>
            <pc:sldMk cId="1607320822" sldId="405"/>
            <ac:cxnSpMk id="13" creationId="{64FD6267-A0A0-D7F2-C1C4-B9271E1A7A21}"/>
          </ac:cxnSpMkLst>
        </pc:cxnChg>
        <pc:cxnChg chg="del mod">
          <ac:chgData name="Cooling, Chris" userId="6dcf99c9-2ba5-410a-8445-0893a3d1421f" providerId="ADAL" clId="{03CF33AC-D9E4-491F-8963-DAB5E6081A01}" dt="2024-10-09T10:56:17.953" v="1666" actId="478"/>
          <ac:cxnSpMkLst>
            <pc:docMk/>
            <pc:sldMk cId="1607320822" sldId="405"/>
            <ac:cxnSpMk id="14" creationId="{FE940325-8B5A-D98C-18A3-E86B08493256}"/>
          </ac:cxnSpMkLst>
        </pc:cxnChg>
        <pc:cxnChg chg="del mod">
          <ac:chgData name="Cooling, Chris" userId="6dcf99c9-2ba5-410a-8445-0893a3d1421f" providerId="ADAL" clId="{03CF33AC-D9E4-491F-8963-DAB5E6081A01}" dt="2024-10-09T10:56:17.953" v="1666" actId="478"/>
          <ac:cxnSpMkLst>
            <pc:docMk/>
            <pc:sldMk cId="1607320822" sldId="405"/>
            <ac:cxnSpMk id="15" creationId="{0AE14AA3-D4C4-59FF-36D7-5793478ABB60}"/>
          </ac:cxnSpMkLst>
        </pc:cxnChg>
        <pc:cxnChg chg="add mod">
          <ac:chgData name="Cooling, Chris" userId="6dcf99c9-2ba5-410a-8445-0893a3d1421f" providerId="ADAL" clId="{03CF33AC-D9E4-491F-8963-DAB5E6081A01}" dt="2024-10-09T10:56:29.695" v="1668" actId="14100"/>
          <ac:cxnSpMkLst>
            <pc:docMk/>
            <pc:sldMk cId="1607320822" sldId="405"/>
            <ac:cxnSpMk id="17" creationId="{F4F37B21-512D-2D10-82AA-1DBDB534CD8A}"/>
          </ac:cxnSpMkLst>
        </pc:cxnChg>
        <pc:cxnChg chg="add mod">
          <ac:chgData name="Cooling, Chris" userId="6dcf99c9-2ba5-410a-8445-0893a3d1421f" providerId="ADAL" clId="{03CF33AC-D9E4-491F-8963-DAB5E6081A01}" dt="2024-10-09T10:56:29.695" v="1668" actId="14100"/>
          <ac:cxnSpMkLst>
            <pc:docMk/>
            <pc:sldMk cId="1607320822" sldId="405"/>
            <ac:cxnSpMk id="18" creationId="{6211FB8A-2B2A-F9AE-9AF9-AB680AE68891}"/>
          </ac:cxnSpMkLst>
        </pc:cxnChg>
        <pc:cxnChg chg="add mod">
          <ac:chgData name="Cooling, Chris" userId="6dcf99c9-2ba5-410a-8445-0893a3d1421f" providerId="ADAL" clId="{03CF33AC-D9E4-491F-8963-DAB5E6081A01}" dt="2024-10-09T10:56:35.275" v="1669" actId="14100"/>
          <ac:cxnSpMkLst>
            <pc:docMk/>
            <pc:sldMk cId="1607320822" sldId="405"/>
            <ac:cxnSpMk id="20" creationId="{212DE922-E627-9960-813A-336891CC6BEE}"/>
          </ac:cxnSpMkLst>
        </pc:cxnChg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2646455873" sldId="405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721358061" sldId="406"/>
        </pc:sldMkLst>
      </pc:sldChg>
      <pc:sldChg chg="add modNotesTx">
        <pc:chgData name="Cooling, Chris" userId="6dcf99c9-2ba5-410a-8445-0893a3d1421f" providerId="ADAL" clId="{03CF33AC-D9E4-491F-8963-DAB5E6081A01}" dt="2024-10-11T11:01:46.006" v="3749" actId="20577"/>
        <pc:sldMkLst>
          <pc:docMk/>
          <pc:sldMk cId="3543295302" sldId="406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2899337003" sldId="407"/>
        </pc:sldMkLst>
      </pc:sldChg>
      <pc:sldChg chg="delSp modSp add mod">
        <pc:chgData name="Cooling, Chris" userId="6dcf99c9-2ba5-410a-8445-0893a3d1421f" providerId="ADAL" clId="{03CF33AC-D9E4-491F-8963-DAB5E6081A01}" dt="2024-10-16T09:09:29.452" v="4301" actId="20577"/>
        <pc:sldMkLst>
          <pc:docMk/>
          <pc:sldMk cId="4288594215" sldId="407"/>
        </pc:sldMkLst>
        <pc:spChg chg="mod">
          <ac:chgData name="Cooling, Chris" userId="6dcf99c9-2ba5-410a-8445-0893a3d1421f" providerId="ADAL" clId="{03CF33AC-D9E4-491F-8963-DAB5E6081A01}" dt="2024-10-16T08:57:42.861" v="3977" actId="20577"/>
          <ac:spMkLst>
            <pc:docMk/>
            <pc:sldMk cId="4288594215" sldId="407"/>
            <ac:spMk id="2" creationId="{6F5D226D-AEEE-9CAD-EC6D-58B1E3EBB257}"/>
          </ac:spMkLst>
        </pc:spChg>
        <pc:spChg chg="mod">
          <ac:chgData name="Cooling, Chris" userId="6dcf99c9-2ba5-410a-8445-0893a3d1421f" providerId="ADAL" clId="{03CF33AC-D9E4-491F-8963-DAB5E6081A01}" dt="2024-10-16T09:09:29.452" v="4301" actId="20577"/>
          <ac:spMkLst>
            <pc:docMk/>
            <pc:sldMk cId="4288594215" sldId="407"/>
            <ac:spMk id="3" creationId="{AE72B19A-BAEF-7DAE-DDC1-54394DA86691}"/>
          </ac:spMkLst>
        </pc:spChg>
        <pc:spChg chg="del">
          <ac:chgData name="Cooling, Chris" userId="6dcf99c9-2ba5-410a-8445-0893a3d1421f" providerId="ADAL" clId="{03CF33AC-D9E4-491F-8963-DAB5E6081A01}" dt="2024-10-16T08:56:05.589" v="3760" actId="478"/>
          <ac:spMkLst>
            <pc:docMk/>
            <pc:sldMk cId="4288594215" sldId="407"/>
            <ac:spMk id="4" creationId="{46AE0382-2A39-87A6-3BE4-A24528E78D4A}"/>
          </ac:spMkLst>
        </pc:spChg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3099411356" sldId="408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1839592679" sldId="409"/>
        </pc:sldMkLst>
      </pc:sldChg>
      <pc:sldChg chg="modSp add del mod">
        <pc:chgData name="Cooling, Chris" userId="6dcf99c9-2ba5-410a-8445-0893a3d1421f" providerId="ADAL" clId="{03CF33AC-D9E4-491F-8963-DAB5E6081A01}" dt="2024-10-09T08:23:15.889" v="66" actId="47"/>
        <pc:sldMkLst>
          <pc:docMk/>
          <pc:sldMk cId="466020703" sldId="410"/>
        </pc:sldMkLst>
        <pc:spChg chg="mod">
          <ac:chgData name="Cooling, Chris" userId="6dcf99c9-2ba5-410a-8445-0893a3d1421f" providerId="ADAL" clId="{03CF33AC-D9E4-491F-8963-DAB5E6081A01}" dt="2024-10-09T08:22:55.273" v="58" actId="27636"/>
          <ac:spMkLst>
            <pc:docMk/>
            <pc:sldMk cId="466020703" sldId="410"/>
            <ac:spMk id="3" creationId="{00000000-0000-0000-0000-000000000000}"/>
          </ac:spMkLst>
        </pc:spChg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3649744382" sldId="411"/>
        </pc:sldMkLst>
      </pc:sldChg>
      <pc:sldMasterChg chg="addSldLayout delSldLayout">
        <pc:chgData name="Cooling, Chris" userId="6dcf99c9-2ba5-410a-8445-0893a3d1421f" providerId="ADAL" clId="{03CF33AC-D9E4-491F-8963-DAB5E6081A01}" dt="2024-10-09T08:23:15.889" v="66" actId="47"/>
        <pc:sldMasterMkLst>
          <pc:docMk/>
          <pc:sldMasterMk cId="1145082161" sldId="2147483648"/>
        </pc:sldMasterMkLst>
        <pc:sldLayoutChg chg="add del">
          <pc:chgData name="Cooling, Chris" userId="6dcf99c9-2ba5-410a-8445-0893a3d1421f" providerId="ADAL" clId="{03CF33AC-D9E4-491F-8963-DAB5E6081A01}" dt="2024-10-09T08:20:45.443" v="54" actId="47"/>
          <pc:sldLayoutMkLst>
            <pc:docMk/>
            <pc:sldMasterMk cId="1145082161" sldId="2147483648"/>
            <pc:sldLayoutMk cId="655195816" sldId="2147483725"/>
          </pc:sldLayoutMkLst>
        </pc:sldLayoutChg>
        <pc:sldLayoutChg chg="del">
          <pc:chgData name="Cooling, Chris" userId="6dcf99c9-2ba5-410a-8445-0893a3d1421f" providerId="ADAL" clId="{03CF33AC-D9E4-491F-8963-DAB5E6081A01}" dt="2024-10-09T08:21:13.232" v="55" actId="47"/>
          <pc:sldLayoutMkLst>
            <pc:docMk/>
            <pc:sldMasterMk cId="1145082161" sldId="2147483648"/>
            <pc:sldLayoutMk cId="729105091" sldId="2147483725"/>
          </pc:sldLayoutMkLst>
        </pc:sldLayoutChg>
        <pc:sldLayoutChg chg="add">
          <pc:chgData name="Cooling, Chris" userId="6dcf99c9-2ba5-410a-8445-0893a3d1421f" providerId="ADAL" clId="{03CF33AC-D9E4-491F-8963-DAB5E6081A01}" dt="2024-10-09T08:22:55.145" v="56" actId="27028"/>
          <pc:sldLayoutMkLst>
            <pc:docMk/>
            <pc:sldMasterMk cId="1145082161" sldId="2147483648"/>
            <pc:sldLayoutMk cId="2709431729" sldId="2147483725"/>
          </pc:sldLayoutMkLst>
        </pc:sldLayoutChg>
        <pc:sldLayoutChg chg="add replId">
          <pc:chgData name="Cooling, Chris" userId="6dcf99c9-2ba5-410a-8445-0893a3d1421f" providerId="ADAL" clId="{03CF33AC-D9E4-491F-8963-DAB5E6081A01}" dt="2024-10-09T08:22:55.145" v="56" actId="27028"/>
          <pc:sldLayoutMkLst>
            <pc:docMk/>
            <pc:sldMasterMk cId="1145082161" sldId="2147483648"/>
            <pc:sldLayoutMk cId="3934438464" sldId="2147483726"/>
          </pc:sldLayoutMkLst>
        </pc:sldLayoutChg>
        <pc:sldLayoutChg chg="add del replId">
          <pc:chgData name="Cooling, Chris" userId="6dcf99c9-2ba5-410a-8445-0893a3d1421f" providerId="ADAL" clId="{03CF33AC-D9E4-491F-8963-DAB5E6081A01}" dt="2024-10-09T08:23:15.889" v="66" actId="47"/>
          <pc:sldLayoutMkLst>
            <pc:docMk/>
            <pc:sldMasterMk cId="1145082161" sldId="2147483648"/>
            <pc:sldLayoutMk cId="1631762903" sldId="214748372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E0D2A8-8F95-47C2-ABE1-A779F5A43C98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7663E2-27CE-4C79-91D3-7F5C4262D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59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6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36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7663E2-27CE-4C79-91D3-7F5C4262D5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0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Check Gotchas/gotchas.f90 for example of behaviour you might </a:t>
            </a:r>
            <a:r>
              <a:rPr lang="en-GB"/>
              <a:t>not expect.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7663E2-27CE-4C79-91D3-7F5C4262D5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40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7663E2-27CE-4C79-91D3-7F5C4262D5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0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Remove after </a:t>
            </a:r>
            <a:r>
              <a:rPr lang="en-GB"/>
              <a:t>PRES closes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7663E2-27CE-4C79-91D3-7F5C4262D5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89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women looking at a computer&#10;&#10;Description automatically generated">
            <a:extLst>
              <a:ext uri="{FF2B5EF4-FFF2-40B4-BE49-F238E27FC236}">
                <a16:creationId xmlns:a16="http://schemas.microsoft.com/office/drawing/2014/main" id="{7FF8E19E-7C51-2D2C-254E-F363C418DE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802863CF-25C1-DECF-F640-C736ECDB9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71" y="2417400"/>
            <a:ext cx="5765729" cy="1847942"/>
          </a:xfrm>
        </p:spPr>
        <p:txBody>
          <a:bodyPr anchor="b"/>
          <a:lstStyle>
            <a:lvl1pPr algn="l">
              <a:lnSpc>
                <a:spcPct val="80000"/>
              </a:lnSpc>
              <a:defRPr sz="5000">
                <a:solidFill>
                  <a:srgbClr val="98FB98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623E9086-C2CE-8088-D447-C48454307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271" y="4448111"/>
            <a:ext cx="5765729" cy="1113560"/>
          </a:xfrm>
        </p:spPr>
        <p:txBody>
          <a:bodyPr/>
          <a:lstStyle>
            <a:lvl1pPr marL="0" indent="0" algn="l">
              <a:buNone/>
              <a:defRPr sz="2500">
                <a:solidFill>
                  <a:srgbClr val="98FB98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3303334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0AC38-BED1-9031-E2E0-CB195EDF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11540763" cy="37804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26F26-EA3D-40AC-124C-008BE90D7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800" y="1394619"/>
            <a:ext cx="11540763" cy="4866481"/>
          </a:xfrm>
        </p:spPr>
        <p:txBody>
          <a:bodyPr/>
          <a:lstStyle>
            <a:lvl3pPr>
              <a:buClr>
                <a:srgbClr val="00FF7F"/>
              </a:buClr>
              <a:defRPr/>
            </a:lvl3pPr>
            <a:lvl4pPr>
              <a:buClr>
                <a:srgbClr val="00FF7F"/>
              </a:buClr>
              <a:defRPr/>
            </a:lvl4pPr>
            <a:lvl5pPr>
              <a:buClr>
                <a:srgbClr val="00FF7F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C11D5-984D-8680-D542-25A06BDC5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A68FE-35E0-4C63-B55D-7E4144F39E69}" type="datetime1">
              <a:rPr lang="en-GB" smtClean="0"/>
              <a:t>16/10/2024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E529F-F811-2979-BFFA-08BB8BC2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Fortran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69BFE-A663-D9A7-8252-C85369469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2B454FF-7060-E11B-6122-C9D16BC0604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17466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0AC38-BED1-9031-E2E0-CB195EDF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11540763" cy="37804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26F26-EA3D-40AC-124C-008BE90D7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800" y="1394619"/>
            <a:ext cx="11540763" cy="4866481"/>
          </a:xfrm>
        </p:spPr>
        <p:txBody>
          <a:bodyPr/>
          <a:lstStyle>
            <a:lvl3pPr>
              <a:buClr>
                <a:srgbClr val="00FF7F"/>
              </a:buClr>
              <a:defRPr/>
            </a:lvl3pPr>
            <a:lvl4pPr>
              <a:buClr>
                <a:srgbClr val="00FF7F"/>
              </a:buClr>
              <a:defRPr/>
            </a:lvl4pPr>
            <a:lvl5pPr>
              <a:buClr>
                <a:srgbClr val="00FF7F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C11D5-984D-8680-D542-25A06BDC5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6301-47B1-4E38-A42E-FF88C8E2547E}" type="datetime1">
              <a:rPr lang="en-GB" smtClean="0"/>
              <a:t>16/10/2024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E529F-F811-2979-BFFA-08BB8BC2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Fortran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69BFE-A663-D9A7-8252-C85369469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2B454FF-7060-E11B-6122-C9D16BC0604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1846384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0AC38-BED1-9031-E2E0-CB195EDF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11540763" cy="37804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26F26-EA3D-40AC-124C-008BE90D7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800" y="1394619"/>
            <a:ext cx="11540763" cy="4866481"/>
          </a:xfrm>
        </p:spPr>
        <p:txBody>
          <a:bodyPr/>
          <a:lstStyle>
            <a:lvl3pPr>
              <a:buClr>
                <a:srgbClr val="006400"/>
              </a:buClr>
              <a:defRPr/>
            </a:lvl3pPr>
            <a:lvl4pPr>
              <a:buClr>
                <a:srgbClr val="006400"/>
              </a:buClr>
              <a:defRPr/>
            </a:lvl4pPr>
            <a:lvl5pPr>
              <a:buClr>
                <a:srgbClr val="006400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C11D5-984D-8680-D542-25A06BDC5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E9BE8-7102-4F25-9608-875CE36DCE2C}" type="datetime1">
              <a:rPr lang="en-GB" smtClean="0"/>
              <a:t>16/10/2024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E529F-F811-2979-BFFA-08BB8BC2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Fortran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69BFE-A663-D9A7-8252-C85369469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2B454FF-7060-E11B-6122-C9D16BC0604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8526107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934A7-BB27-0705-778A-9BC1A80F5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232" y="252000"/>
            <a:ext cx="11541025" cy="378044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3D824-2B92-00E0-3B10-2E7351FAE0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6232" y="1394619"/>
            <a:ext cx="5583238" cy="4866481"/>
          </a:xfrm>
        </p:spPr>
        <p:txBody>
          <a:bodyPr/>
          <a:lstStyle>
            <a:lvl3pPr>
              <a:buClr>
                <a:srgbClr val="00FF7F"/>
              </a:buClr>
              <a:defRPr/>
            </a:lvl3pPr>
            <a:lvl4pPr>
              <a:buClr>
                <a:srgbClr val="00FF7F"/>
              </a:buClr>
              <a:defRPr/>
            </a:lvl4pPr>
            <a:lvl5pPr>
              <a:buClr>
                <a:srgbClr val="00FF7F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16325E-A8D8-4356-8054-A314C1AF0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3325" y="1394619"/>
            <a:ext cx="5583238" cy="48664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09A4F-CF52-ABB2-91FD-CF9C01BF0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E0D53-2649-4A6A-B728-0624D2A8C82F}" type="datetime1">
              <a:rPr lang="en-GB" smtClean="0"/>
              <a:t>16/10/2024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B9B47-9D04-96FB-8B95-D7BC38470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Fortran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D9458-0376-0EC1-BA89-A49552E19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E5619CB-8093-9292-D19B-3E145BB563F3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9035858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934A7-BB27-0705-778A-9BC1A80F5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232" y="252000"/>
            <a:ext cx="11541025" cy="378044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3D824-2B92-00E0-3B10-2E7351FAE0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6232" y="1394619"/>
            <a:ext cx="5583238" cy="4866481"/>
          </a:xfrm>
        </p:spPr>
        <p:txBody>
          <a:bodyPr/>
          <a:lstStyle>
            <a:lvl3pPr>
              <a:buClr>
                <a:srgbClr val="00FF7F"/>
              </a:buClr>
              <a:defRPr/>
            </a:lvl3pPr>
            <a:lvl4pPr>
              <a:buClr>
                <a:srgbClr val="00FF7F"/>
              </a:buClr>
              <a:defRPr/>
            </a:lvl4pPr>
            <a:lvl5pPr>
              <a:buClr>
                <a:srgbClr val="00FF7F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16325E-A8D8-4356-8054-A314C1AF0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3325" y="1394619"/>
            <a:ext cx="5583238" cy="48664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09A4F-CF52-ABB2-91FD-CF9C01BF0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F9E6D-467C-4E97-B6D3-4AEC11D733E3}" type="datetime1">
              <a:rPr lang="en-GB" smtClean="0"/>
              <a:t>16/10/2024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B9B47-9D04-96FB-8B95-D7BC38470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Fortran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D9458-0376-0EC1-BA89-A49552E19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E5619CB-8093-9292-D19B-3E145BB563F3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2019597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934A7-BB27-0705-778A-9BC1A80F5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232" y="252000"/>
            <a:ext cx="11541025" cy="378044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3D824-2B92-00E0-3B10-2E7351FAE0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6232" y="1394619"/>
            <a:ext cx="5583238" cy="4866481"/>
          </a:xfrm>
        </p:spPr>
        <p:txBody>
          <a:bodyPr/>
          <a:lstStyle>
            <a:lvl3pPr>
              <a:buClr>
                <a:srgbClr val="006400"/>
              </a:buClr>
              <a:defRPr/>
            </a:lvl3pPr>
            <a:lvl4pPr>
              <a:buClr>
                <a:srgbClr val="006400"/>
              </a:buClr>
              <a:defRPr/>
            </a:lvl4pPr>
            <a:lvl5pPr>
              <a:buClr>
                <a:srgbClr val="006400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16325E-A8D8-4356-8054-A314C1AF0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3325" y="1394619"/>
            <a:ext cx="5583238" cy="48664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09A4F-CF52-ABB2-91FD-CF9C01BF0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14A64-A4A4-4D05-8C32-14D248CB5579}" type="datetime1">
              <a:rPr lang="en-GB" smtClean="0"/>
              <a:t>16/10/2024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B9B47-9D04-96FB-8B95-D7BC38470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Fortran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D9458-0376-0EC1-BA89-A49552E19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E5619CB-8093-9292-D19B-3E145BB563F3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8074776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23E2-CB33-A043-EFAE-5E5920AB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07086-8168-2FFB-8A6A-847C21CE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AD603-E356-462E-8CD3-ACD880ADAC9C}" type="datetime1">
              <a:rPr lang="en-GB" smtClean="0"/>
              <a:t>16/10/2024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F319C-1022-A0DE-5680-6E6F7A3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Fortran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01DCF-BF44-5758-3698-48171189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DDBB1C-FCE2-459F-CD23-42AF9E169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232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84B46C-0DDC-167C-514E-EB0FCC3E4BE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96397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354167-3149-957E-9D9F-B30D0401417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266562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BB1273F-0B9B-4FDD-4203-5D0C87B419DE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8475608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23E2-CB33-A043-EFAE-5E5920AB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07086-8168-2FFB-8A6A-847C21CE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A34D9-5BC3-49E0-8995-8830C5E40F86}" type="datetime1">
              <a:rPr lang="en-GB" smtClean="0"/>
              <a:t>16/10/2024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F319C-1022-A0DE-5680-6E6F7A3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Fortran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01DCF-BF44-5758-3698-48171189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DDBB1C-FCE2-459F-CD23-42AF9E169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232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84B46C-0DDC-167C-514E-EB0FCC3E4BE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96397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354167-3149-957E-9D9F-B30D0401417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266562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BB1273F-0B9B-4FDD-4203-5D0C87B419DE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866366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23E2-CB33-A043-EFAE-5E5920AB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07086-8168-2FFB-8A6A-847C21CE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A7FF5-6086-41FA-A1AC-70237306CE6F}" type="datetime1">
              <a:rPr lang="en-GB" smtClean="0"/>
              <a:t>16/10/2024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F319C-1022-A0DE-5680-6E6F7A3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Fortran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01DCF-BF44-5758-3698-48171189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DDBB1C-FCE2-459F-CD23-42AF9E169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232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accent6"/>
              </a:buClr>
              <a:defRPr sz="18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84B46C-0DDC-167C-514E-EB0FCC3E4BE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96397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accent6"/>
              </a:buClr>
              <a:defRPr sz="18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354167-3149-957E-9D9F-B30D0401417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266562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accent6"/>
              </a:buClr>
              <a:defRPr sz="18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BB1273F-0B9B-4FDD-4203-5D0C87B419DE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36248034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23E2-CB33-A043-EFAE-5E5920AB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07086-8168-2FFB-8A6A-847C21CE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7A878-FC9F-4066-9AC7-68B8CF7A61B8}" type="datetime1">
              <a:rPr lang="en-GB" smtClean="0"/>
              <a:t>16/10/2024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F319C-1022-A0DE-5680-6E6F7A3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Fortran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01DCF-BF44-5758-3698-48171189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DDBB1C-FCE2-459F-CD23-42AF9E169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493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rgbClr val="00FF7F"/>
              </a:buClr>
              <a:defRPr sz="1800"/>
            </a:lvl3pPr>
            <a:lvl4pPr rtl="0">
              <a:buClr>
                <a:srgbClr val="00FF7F"/>
              </a:buClr>
              <a:defRPr sz="1800"/>
            </a:lvl4pPr>
            <a:lvl5pPr rtl="0"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84B46C-0DDC-167C-514E-EB0FCC3E4BE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76876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rgbClr val="00FF7F"/>
              </a:buClr>
              <a:defRPr sz="1800"/>
            </a:lvl3pPr>
            <a:lvl4pPr rtl="0">
              <a:buClr>
                <a:srgbClr val="00FF7F"/>
              </a:buClr>
              <a:defRPr sz="1800"/>
            </a:lvl4pPr>
            <a:lvl5pPr rtl="0"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354167-3149-957E-9D9F-B30D0401417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235258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rgbClr val="00FF7F"/>
              </a:buClr>
              <a:defRPr sz="1800"/>
            </a:lvl3pPr>
            <a:lvl4pPr rtl="0">
              <a:buClr>
                <a:srgbClr val="00FF7F"/>
              </a:buClr>
              <a:defRPr sz="1800"/>
            </a:lvl4pPr>
            <a:lvl5pPr rtl="0"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47AD979-9E36-27D3-D861-472A37C9BD3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18490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BA925AEF-9705-43FC-B311-1B9A5C87248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6876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71EBAC93-1C14-C84A-FF75-AC90D6C8A89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235261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6EB687B-5D2E-6018-5C19-6211E4ADBA8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706673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F8E19E-7C51-2D2C-254E-F363C418DE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802863CF-25C1-DECF-F640-C736ECDB9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71" y="2417400"/>
            <a:ext cx="5765729" cy="1847942"/>
          </a:xfrm>
        </p:spPr>
        <p:txBody>
          <a:bodyPr anchor="b"/>
          <a:lstStyle>
            <a:lvl1pPr algn="l">
              <a:lnSpc>
                <a:spcPct val="80000"/>
              </a:lnSpc>
              <a:defRPr sz="5000">
                <a:solidFill>
                  <a:srgbClr val="98FB98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623E9086-C2CE-8088-D447-C48454307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271" y="4448111"/>
            <a:ext cx="5765729" cy="1113560"/>
          </a:xfrm>
        </p:spPr>
        <p:txBody>
          <a:bodyPr/>
          <a:lstStyle>
            <a:lvl1pPr marL="0" indent="0" algn="l">
              <a:buNone/>
              <a:defRPr sz="2500">
                <a:solidFill>
                  <a:srgbClr val="98FB98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59533762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 and Captions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23E2-CB33-A043-EFAE-5E5920AB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07086-8168-2FFB-8A6A-847C21CE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3A53D-0705-4632-B587-1143AC72FBD3}" type="datetime1">
              <a:rPr lang="en-GB" smtClean="0"/>
              <a:t>16/10/2024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F319C-1022-A0DE-5680-6E6F7A3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Fortran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01DCF-BF44-5758-3698-48171189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DDBB1C-FCE2-459F-CD23-42AF9E169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493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rgbClr val="00FF7F"/>
              </a:buClr>
              <a:defRPr sz="1800"/>
            </a:lvl3pPr>
            <a:lvl4pPr rtl="0">
              <a:buClr>
                <a:srgbClr val="00FF7F"/>
              </a:buClr>
              <a:defRPr sz="1800"/>
            </a:lvl4pPr>
            <a:lvl5pPr rtl="0"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84B46C-0DDC-167C-514E-EB0FCC3E4BE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76876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rgbClr val="00FF7F"/>
              </a:buClr>
              <a:defRPr sz="1800"/>
            </a:lvl3pPr>
            <a:lvl4pPr rtl="0">
              <a:buClr>
                <a:srgbClr val="00FF7F"/>
              </a:buClr>
              <a:defRPr sz="1800"/>
            </a:lvl4pPr>
            <a:lvl5pPr rtl="0"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354167-3149-957E-9D9F-B30D0401417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235258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rgbClr val="00FF7F"/>
              </a:buClr>
              <a:defRPr sz="1800"/>
            </a:lvl3pPr>
            <a:lvl4pPr rtl="0">
              <a:buClr>
                <a:srgbClr val="00FF7F"/>
              </a:buClr>
              <a:defRPr sz="1800"/>
            </a:lvl4pPr>
            <a:lvl5pPr rtl="0"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47AD979-9E36-27D3-D861-472A37C9BD3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18490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BA925AEF-9705-43FC-B311-1B9A5C87248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6876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71EBAC93-1C14-C84A-FF75-AC90D6C8A89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235261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6EB687B-5D2E-6018-5C19-6211E4ADBA8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60980370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 and Captions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23E2-CB33-A043-EFAE-5E5920AB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07086-8168-2FFB-8A6A-847C21CE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C2BA-1BDF-4758-AF67-EF9ECF794495}" type="datetime1">
              <a:rPr lang="en-GB" smtClean="0"/>
              <a:t>16/10/2024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F319C-1022-A0DE-5680-6E6F7A3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Fortran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01DCF-BF44-5758-3698-48171189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DDBB1C-FCE2-459F-CD23-42AF9E169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493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rgbClr val="006400"/>
              </a:buClr>
              <a:defRPr sz="1800"/>
            </a:lvl3pPr>
            <a:lvl4pPr rtl="0">
              <a:buClr>
                <a:srgbClr val="006400"/>
              </a:buClr>
              <a:defRPr sz="1800"/>
            </a:lvl4pPr>
            <a:lvl5pPr rtl="0">
              <a:buClr>
                <a:srgbClr val="006400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84B46C-0DDC-167C-514E-EB0FCC3E4BE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76876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chemeClr val="accent6"/>
              </a:buClr>
              <a:defRPr sz="1800"/>
            </a:lvl3pPr>
            <a:lvl4pPr rtl="0">
              <a:buClr>
                <a:schemeClr val="accent6"/>
              </a:buClr>
              <a:defRPr sz="1800"/>
            </a:lvl4pPr>
            <a:lvl5pPr rtl="0"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354167-3149-957E-9D9F-B30D0401417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235258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chemeClr val="accent6"/>
              </a:buClr>
              <a:defRPr sz="1800"/>
            </a:lvl3pPr>
            <a:lvl4pPr rtl="0">
              <a:buClr>
                <a:schemeClr val="accent6"/>
              </a:buClr>
              <a:defRPr sz="1800"/>
            </a:lvl4pPr>
            <a:lvl5pPr rtl="0"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47AD979-9E36-27D3-D861-472A37C9BD3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18490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BA925AEF-9705-43FC-B311-1B9A5C87248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6876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71EBAC93-1C14-C84A-FF75-AC90D6C8A89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235261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6EB687B-5D2E-6018-5C19-6211E4ADBA8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1423154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F41CF-A3E3-C272-C94C-947AC89C8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2" y="327819"/>
            <a:ext cx="9984000" cy="5933281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080FA7-D3DB-DCE0-62D3-E92CDF5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850D4-55A6-48B3-8EBA-06F44CE8ACE0}" type="datetime1">
              <a:rPr lang="en-GB" smtClean="0"/>
              <a:t>16/10/2024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FFF8CC-E316-E641-C9CE-DF3DAA8A6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Fortran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F5865-014C-FA86-09B0-6C05A0B66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9344805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F41CF-A3E3-C272-C94C-947AC89C8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2" y="327819"/>
            <a:ext cx="9984000" cy="5933281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080FA7-D3DB-DCE0-62D3-E92CDF5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E2621-AABD-4469-B26D-59098756F71C}" type="datetime1">
              <a:rPr lang="en-GB" smtClean="0"/>
              <a:t>16/10/2024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FFF8CC-E316-E641-C9CE-DF3DAA8A6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Fortran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F5865-014C-FA86-09B0-6C05A0B66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75397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F41CF-A3E3-C272-C94C-947AC89C8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2" y="327819"/>
            <a:ext cx="9984000" cy="5933281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080FA7-D3DB-DCE0-62D3-E92CDF5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7AD66-B699-406C-98B6-C6D40B69B665}" type="datetime1">
              <a:rPr lang="en-GB" smtClean="0"/>
              <a:t>16/10/2024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FFF8CC-E316-E641-C9CE-DF3DAA8A6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Fortran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F5865-014C-FA86-09B0-6C05A0B66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01924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Blue">
    <p:bg>
      <p:bgPr>
        <a:solidFill>
          <a:srgbClr val="98FB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F41CF-A3E3-C272-C94C-947AC89C8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2" y="327025"/>
            <a:ext cx="9984000" cy="5934075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080FA7-D3DB-DCE0-62D3-E92CDF5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CBCC50E-5DC9-48F1-BD30-63FFB77F2CB5}" type="datetime1">
              <a:rPr lang="en-GB" smtClean="0"/>
              <a:t>16/10/2024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FFF8CC-E316-E641-C9CE-DF3DAA8A6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Introduction to Fortran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F5865-014C-FA86-09B0-6C05A0B66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A8D6E0-472D-9B14-F3A6-BC2F23E87040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tx1"/>
                </a:solidFill>
                <a:latin typeface="+mj-lt"/>
              </a:rPr>
              <a:t>Imperial College London</a:t>
            </a:r>
          </a:p>
        </p:txBody>
      </p:sp>
    </p:spTree>
    <p:extLst>
      <p:ext uri="{BB962C8B-B14F-4D97-AF65-F5344CB8AC3E}">
        <p14:creationId xmlns:p14="http://schemas.microsoft.com/office/powerpoint/2010/main" val="1467749574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 Header Blue">
    <p:bg>
      <p:bgPr>
        <a:solidFill>
          <a:srgbClr val="00F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E2EA-C029-0AE3-B18F-CB5D823C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0140273-5355-4941-A561-FEB1BF7807AA}" type="datetime1">
              <a:rPr lang="en-GB" smtClean="0"/>
              <a:t>16/10/2024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AA3B-FC1A-1DAF-C282-4ED6FC74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Introduction to Fortran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8A0A1-4076-F926-D730-16EF8BBD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E70A2-A3C6-29D0-1DEB-4D8F9283B18B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tx1"/>
                </a:solidFill>
                <a:latin typeface="+mj-lt"/>
              </a:rPr>
              <a:t>Imperial College London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E2710C7-980D-1529-A1C4-D0B9144297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32718" y="2505029"/>
            <a:ext cx="6700238" cy="2162664"/>
          </a:xfrm>
        </p:spPr>
        <p:txBody>
          <a:bodyPr anchor="t"/>
          <a:lstStyle>
            <a:lvl1pPr algn="l">
              <a:lnSpc>
                <a:spcPct val="80000"/>
              </a:lnSpc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01</a:t>
            </a:r>
            <a:br>
              <a:rPr lang="en-GB" dirty="0"/>
            </a:br>
            <a:r>
              <a:rPr lang="en-GB" dirty="0"/>
              <a:t>Click to edit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A059B7-F8C4-DDAC-8831-8DEB457052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8830" y="2321073"/>
            <a:ext cx="1786722" cy="178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188077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Blue">
    <p:bg>
      <p:bgPr>
        <a:solidFill>
          <a:srgbClr val="00F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E2EA-C029-0AE3-B18F-CB5D823C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C4D92B1-2CEF-4B06-9391-EDDEEBE2192F}" type="datetime1">
              <a:rPr lang="en-GB" smtClean="0"/>
              <a:t>16/10/2024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AA3B-FC1A-1DAF-C282-4ED6FC74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Introduction to Fortran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8A0A1-4076-F926-D730-16EF8BBD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E70A2-A3C6-29D0-1DEB-4D8F9283B18B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tx1"/>
                </a:solidFill>
                <a:latin typeface="+mj-lt"/>
              </a:rPr>
              <a:t>Imperial College London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E2710C7-980D-1529-A1C4-D0B9144297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32718" y="2505029"/>
            <a:ext cx="6700238" cy="2162664"/>
          </a:xfrm>
        </p:spPr>
        <p:txBody>
          <a:bodyPr anchor="t"/>
          <a:lstStyle>
            <a:lvl1pPr algn="l">
              <a:lnSpc>
                <a:spcPct val="80000"/>
              </a:lnSpc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01</a:t>
            </a:r>
            <a:br>
              <a:rPr lang="en-GB" dirty="0"/>
            </a:br>
            <a:r>
              <a:rPr lang="en-GB" dirty="0"/>
              <a:t>Click to edit title style</a:t>
            </a:r>
          </a:p>
        </p:txBody>
      </p:sp>
      <p:pic>
        <p:nvPicPr>
          <p:cNvPr id="3" name="Picture 2" descr="A black and white image of two people&#10;&#10;Description automatically generated">
            <a:extLst>
              <a:ext uri="{FF2B5EF4-FFF2-40B4-BE49-F238E27FC236}">
                <a16:creationId xmlns:a16="http://schemas.microsoft.com/office/drawing/2014/main" id="{F5A059B7-F8C4-DDAC-8831-8DEB457052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830" y="2321073"/>
            <a:ext cx="1786722" cy="178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99523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 Blue">
    <p:bg>
      <p:bgPr>
        <a:solidFill>
          <a:srgbClr val="00F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E2EA-C029-0AE3-B18F-CB5D823C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451508-E484-4BE6-BA12-C15123FC5E22}" type="datetime1">
              <a:rPr lang="en-GB" smtClean="0"/>
              <a:t>16/10/2024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AA3B-FC1A-1DAF-C282-4ED6FC74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Introduction to Fortran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8A0A1-4076-F926-D730-16EF8BBD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E70A2-A3C6-29D0-1DEB-4D8F9283B18B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tx1"/>
                </a:solidFill>
                <a:latin typeface="+mj-lt"/>
              </a:rPr>
              <a:t>Imperial College London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E2710C7-980D-1529-A1C4-D0B9144297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32718" y="2505029"/>
            <a:ext cx="6700238" cy="2162664"/>
          </a:xfrm>
        </p:spPr>
        <p:txBody>
          <a:bodyPr anchor="t"/>
          <a:lstStyle>
            <a:lvl1pPr algn="l">
              <a:lnSpc>
                <a:spcPct val="80000"/>
              </a:lnSpc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01</a:t>
            </a:r>
            <a:br>
              <a:rPr lang="en-GB" dirty="0"/>
            </a:br>
            <a:r>
              <a:rPr lang="en-GB" dirty="0"/>
              <a:t>Click to edit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A059B7-F8C4-DDAC-8831-8DEB457052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8830" y="2321073"/>
            <a:ext cx="1786722" cy="178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91736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 Blue">
    <p:bg>
      <p:bgPr>
        <a:solidFill>
          <a:srgbClr val="00F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E2EA-C029-0AE3-B18F-CB5D823C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68544DF-6A57-4FD8-AE5D-8F7A6A16674B}" type="datetime1">
              <a:rPr lang="en-GB" smtClean="0"/>
              <a:t>16/10/2024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AA3B-FC1A-1DAF-C282-4ED6FC74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Introduction to Fortran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8A0A1-4076-F926-D730-16EF8BBD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E70A2-A3C6-29D0-1DEB-4D8F9283B18B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tx1"/>
                </a:solidFill>
                <a:latin typeface="+mj-lt"/>
              </a:rPr>
              <a:t>Imperial College London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E2710C7-980D-1529-A1C4-D0B9144297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32718" y="2505029"/>
            <a:ext cx="6700238" cy="2162664"/>
          </a:xfrm>
        </p:spPr>
        <p:txBody>
          <a:bodyPr anchor="t"/>
          <a:lstStyle>
            <a:lvl1pPr algn="l">
              <a:lnSpc>
                <a:spcPct val="80000"/>
              </a:lnSpc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01</a:t>
            </a:r>
            <a:br>
              <a:rPr lang="en-GB" dirty="0"/>
            </a:br>
            <a:r>
              <a:rPr lang="en-GB" dirty="0"/>
              <a:t>Click to edit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A059B7-F8C4-DDAC-8831-8DEB457052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8830" y="2321073"/>
            <a:ext cx="1786722" cy="178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77928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F8E19E-7C51-2D2C-254E-F363C418DE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802863CF-25C1-DECF-F640-C736ECDB9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71" y="2417400"/>
            <a:ext cx="5765729" cy="1847942"/>
          </a:xfrm>
        </p:spPr>
        <p:txBody>
          <a:bodyPr anchor="b"/>
          <a:lstStyle>
            <a:lvl1pPr algn="l">
              <a:lnSpc>
                <a:spcPct val="80000"/>
              </a:lnSpc>
              <a:defRPr sz="5000">
                <a:solidFill>
                  <a:srgbClr val="98FB98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623E9086-C2CE-8088-D447-C48454307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271" y="4448111"/>
            <a:ext cx="5765729" cy="1113560"/>
          </a:xfrm>
        </p:spPr>
        <p:txBody>
          <a:bodyPr/>
          <a:lstStyle>
            <a:lvl1pPr marL="0" indent="0" algn="l">
              <a:buNone/>
              <a:defRPr sz="2500">
                <a:solidFill>
                  <a:srgbClr val="98FB98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9035571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Header Blue">
    <p:bg>
      <p:bgPr>
        <a:solidFill>
          <a:srgbClr val="00F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E2EA-C029-0AE3-B18F-CB5D823C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163C9A6-2A3C-4EFB-AB7A-782D179938E9}" type="datetime1">
              <a:rPr lang="en-GB" smtClean="0"/>
              <a:t>16/10/2024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AA3B-FC1A-1DAF-C282-4ED6FC74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Introduction to Fortran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8A0A1-4076-F926-D730-16EF8BBD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E70A2-A3C6-29D0-1DEB-4D8F9283B18B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tx1"/>
                </a:solidFill>
                <a:latin typeface="+mj-lt"/>
              </a:rPr>
              <a:t>Imperial College London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E2710C7-980D-1529-A1C4-D0B9144297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32718" y="2505029"/>
            <a:ext cx="6700238" cy="2162664"/>
          </a:xfrm>
        </p:spPr>
        <p:txBody>
          <a:bodyPr anchor="t"/>
          <a:lstStyle>
            <a:lvl1pPr algn="l">
              <a:lnSpc>
                <a:spcPct val="80000"/>
              </a:lnSpc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01</a:t>
            </a:r>
            <a:br>
              <a:rPr lang="en-GB" dirty="0"/>
            </a:br>
            <a:r>
              <a:rPr lang="en-GB" dirty="0"/>
              <a:t>Click to edit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A059B7-F8C4-DDAC-8831-8DEB457052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8830" y="2321073"/>
            <a:ext cx="1786722" cy="178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542469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Section Header Blue">
    <p:bg>
      <p:bgPr>
        <a:solidFill>
          <a:srgbClr val="00F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E2EA-C029-0AE3-B18F-CB5D823C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1BD37BB-1143-4AD6-A6DE-870C5009A408}" type="datetime1">
              <a:rPr lang="en-GB" smtClean="0"/>
              <a:t>16/10/2024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AA3B-FC1A-1DAF-C282-4ED6FC74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Introduction to Fortran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8A0A1-4076-F926-D730-16EF8BBD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E70A2-A3C6-29D0-1DEB-4D8F9283B18B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tx1"/>
                </a:solidFill>
                <a:latin typeface="+mj-lt"/>
              </a:rPr>
              <a:t>Imperial College London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E2710C7-980D-1529-A1C4-D0B9144297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32718" y="2505029"/>
            <a:ext cx="6700238" cy="2162664"/>
          </a:xfrm>
        </p:spPr>
        <p:txBody>
          <a:bodyPr anchor="t"/>
          <a:lstStyle>
            <a:lvl1pPr algn="l">
              <a:lnSpc>
                <a:spcPct val="80000"/>
              </a:lnSpc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01</a:t>
            </a:r>
            <a:br>
              <a:rPr lang="en-GB" dirty="0"/>
            </a:br>
            <a:r>
              <a:rPr lang="en-GB" dirty="0"/>
              <a:t>Click to edit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A059B7-F8C4-DDAC-8831-8DEB457052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8830" y="2321073"/>
            <a:ext cx="1786722" cy="178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5951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Header Blue">
    <p:bg>
      <p:bgPr>
        <a:solidFill>
          <a:srgbClr val="00F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E2EA-C029-0AE3-B18F-CB5D823C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E3F2BB6-F59A-4765-9282-DEDF930A58E5}" type="datetime1">
              <a:rPr lang="en-GB" smtClean="0"/>
              <a:t>16/10/2024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AA3B-FC1A-1DAF-C282-4ED6FC74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Introduction to Fortran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8A0A1-4076-F926-D730-16EF8BBD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E70A2-A3C6-29D0-1DEB-4D8F9283B18B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tx1"/>
                </a:solidFill>
                <a:latin typeface="+mj-lt"/>
              </a:rPr>
              <a:t>Imperial College London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E2710C7-980D-1529-A1C4-D0B9144297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32718" y="2505029"/>
            <a:ext cx="6700238" cy="2162664"/>
          </a:xfrm>
        </p:spPr>
        <p:txBody>
          <a:bodyPr anchor="t"/>
          <a:lstStyle>
            <a:lvl1pPr algn="l">
              <a:lnSpc>
                <a:spcPct val="80000"/>
              </a:lnSpc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01</a:t>
            </a:r>
            <a:br>
              <a:rPr lang="en-GB" dirty="0"/>
            </a:br>
            <a:r>
              <a:rPr lang="en-GB" dirty="0"/>
              <a:t>Click to edit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A059B7-F8C4-DDAC-8831-8DEB457052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8830" y="2321073"/>
            <a:ext cx="1786722" cy="178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240264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B220-D710-480A-9F0E-1B99697D4B76}" type="datetime1">
              <a:rPr lang="en-GB" smtClean="0"/>
              <a:t>16/10/2024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Fortran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52399BF-03C9-B24E-A780-BE7CD263C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5583670" cy="37804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D02234B-F0AA-AEA6-E636-52276BDE0E86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5583670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8D7AD65-3E40-A55B-332E-BB6300B58F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5800" y="1394619"/>
            <a:ext cx="558367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90AF79-7BDC-6C86-6328-5E1E4E4A08B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290831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2939635899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ontent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635F-85CE-48F5-B29E-A69BA01F5913}" type="datetime1">
              <a:rPr lang="en-GB" smtClean="0"/>
              <a:t>16/10/2024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Fortran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52399BF-03C9-B24E-A780-BE7CD263C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5583670" cy="37804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D02234B-F0AA-AEA6-E636-52276BDE0E86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5583670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8D7AD65-3E40-A55B-332E-BB6300B58F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5800" y="1394619"/>
            <a:ext cx="558367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90AF79-7BDC-6C86-6328-5E1E4E4A08B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290831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2206395976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ontent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9A8BF-1C0C-47E0-81BF-29E8EC8A04C0}" type="datetime1">
              <a:rPr lang="en-GB" smtClean="0"/>
              <a:t>16/10/2024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Fortran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52399BF-03C9-B24E-A780-BE7CD263C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5583670" cy="37804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D02234B-F0AA-AEA6-E636-52276BDE0E86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5583670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8D7AD65-3E40-A55B-332E-BB6300B58F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5800" y="1394619"/>
            <a:ext cx="558367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accent6"/>
              </a:buClr>
              <a:defRPr sz="18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90AF79-7BDC-6C86-6328-5E1E4E4A08B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290831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2773322227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05C4E-C301-49FE-817A-C72B8467D22C}" type="datetime1">
              <a:rPr lang="en-GB" smtClean="0"/>
              <a:t>16/10/2024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Fortran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5800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4920982-7B93-FD28-69A5-DDD95FFDB9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75880" y="327819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4F7D26A6-576F-735A-7429-EDF64293F6F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22200" y="327819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0D226BA-B259-18A4-2510-39AFB57E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1999"/>
            <a:ext cx="3600000" cy="1010017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820BEAE3-D117-6A35-4CA0-AD8A32FA8AD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5880" y="3336100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A380118A-A6AE-E8BE-5470-901DF79D51D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22200" y="3336100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65361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Four Images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5417-1340-4936-893F-33FDA83AB755}" type="datetime1">
              <a:rPr lang="en-GB" smtClean="0"/>
              <a:t>16/10/2024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Fortran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5800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4920982-7B93-FD28-69A5-DDD95FFDB9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75880" y="327819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4F7D26A6-576F-735A-7429-EDF64293F6F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22200" y="327819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0D226BA-B259-18A4-2510-39AFB57E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1999"/>
            <a:ext cx="3600000" cy="87505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820BEAE3-D117-6A35-4CA0-AD8A32FA8AD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5880" y="3336100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A380118A-A6AE-E8BE-5470-901DF79D51D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22200" y="3336100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569060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Four Images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AA56-45D2-4B0C-BE18-733F5D3F41E1}" type="datetime1">
              <a:rPr lang="en-GB" smtClean="0"/>
              <a:t>16/10/2024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Fortran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5800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accent6"/>
              </a:buClr>
              <a:defRPr sz="18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4920982-7B93-FD28-69A5-DDD95FFDB9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75880" y="327819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4F7D26A6-576F-735A-7429-EDF64293F6F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22200" y="327819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0D226BA-B259-18A4-2510-39AFB57E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1999"/>
            <a:ext cx="3600000" cy="1010017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820BEAE3-D117-6A35-4CA0-AD8A32FA8AD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5880" y="3336100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A380118A-A6AE-E8BE-5470-901DF79D51D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22200" y="3336100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26118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in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7E84-3412-4D77-8163-04EB81761086}" type="datetime1">
              <a:rPr lang="en-GB" smtClean="0"/>
              <a:t>16/10/2024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Fortran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5800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4920982-7B93-FD28-69A5-DDD95FFDB9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7588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4F7D26A6-576F-735A-7429-EDF64293F6F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83804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0D226BA-B259-18A4-2510-39AFB57E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3600000" cy="928214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" name="Picture Placeholder 9">
            <a:extLst>
              <a:ext uri="{FF2B5EF4-FFF2-40B4-BE49-F238E27FC236}">
                <a16:creationId xmlns:a16="http://schemas.microsoft.com/office/drawing/2014/main" id="{3BF8A661-BC32-12AC-2F2D-D852D8FEEC1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0020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424D9351-99D0-9E5B-7115-9BACEF47F4E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275880" y="2331064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7E1A1E6C-1250-255D-C128-8D998573C34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838040" y="23310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707F7AF8-8070-56D1-C887-AB07C4710C1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400200" y="23310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DCCCE168-E156-6A02-DEEC-8F9AC2E8B01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27588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7" name="Picture Placeholder 9">
            <a:extLst>
              <a:ext uri="{FF2B5EF4-FFF2-40B4-BE49-F238E27FC236}">
                <a16:creationId xmlns:a16="http://schemas.microsoft.com/office/drawing/2014/main" id="{935D5F28-4EFB-7DB6-B73E-ECA9F671D62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3804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EBE80ECC-3276-2379-3DA7-E599F908B35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40020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0496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F8E19E-7C51-2D2C-254E-F363C418DE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802863CF-25C1-DECF-F640-C736ECDB9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71" y="2417400"/>
            <a:ext cx="5765729" cy="1847942"/>
          </a:xfrm>
        </p:spPr>
        <p:txBody>
          <a:bodyPr anchor="b"/>
          <a:lstStyle>
            <a:lvl1pPr algn="l">
              <a:lnSpc>
                <a:spcPct val="80000"/>
              </a:lnSpc>
              <a:defRPr sz="5000">
                <a:solidFill>
                  <a:srgbClr val="98FB98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623E9086-C2CE-8088-D447-C48454307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271" y="4448111"/>
            <a:ext cx="5765729" cy="1113560"/>
          </a:xfrm>
        </p:spPr>
        <p:txBody>
          <a:bodyPr/>
          <a:lstStyle>
            <a:lvl1pPr marL="0" indent="0" algn="l">
              <a:buNone/>
              <a:defRPr sz="2500">
                <a:solidFill>
                  <a:srgbClr val="98FB98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96894547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ine Images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0731-B05A-4708-851B-89F1301C65B4}" type="datetime1">
              <a:rPr lang="en-GB" smtClean="0"/>
              <a:t>16/10/2024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Fortran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5800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4920982-7B93-FD28-69A5-DDD95FFDB9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7588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4F7D26A6-576F-735A-7429-EDF64293F6F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83804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0D226BA-B259-18A4-2510-39AFB57E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1999"/>
            <a:ext cx="3600000" cy="1010017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" name="Picture Placeholder 9">
            <a:extLst>
              <a:ext uri="{FF2B5EF4-FFF2-40B4-BE49-F238E27FC236}">
                <a16:creationId xmlns:a16="http://schemas.microsoft.com/office/drawing/2014/main" id="{3BF8A661-BC32-12AC-2F2D-D852D8FEEC1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0020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424D9351-99D0-9E5B-7115-9BACEF47F4E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275880" y="2331064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7E1A1E6C-1250-255D-C128-8D998573C34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838040" y="23310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707F7AF8-8070-56D1-C887-AB07C4710C1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400200" y="23310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DCCCE168-E156-6A02-DEEC-8F9AC2E8B01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27588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7" name="Picture Placeholder 9">
            <a:extLst>
              <a:ext uri="{FF2B5EF4-FFF2-40B4-BE49-F238E27FC236}">
                <a16:creationId xmlns:a16="http://schemas.microsoft.com/office/drawing/2014/main" id="{935D5F28-4EFB-7DB6-B73E-ECA9F671D62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3804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EBE80ECC-3276-2379-3DA7-E599F908B35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40020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84684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ine Images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109FA-7EAB-446C-9425-99916FBF51F8}" type="datetime1">
              <a:rPr lang="en-GB" smtClean="0"/>
              <a:t>16/10/2024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Fortran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5800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accent6"/>
              </a:buClr>
              <a:defRPr sz="18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4920982-7B93-FD28-69A5-DDD95FFDB9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7588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4F7D26A6-576F-735A-7429-EDF64293F6F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83804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0D226BA-B259-18A4-2510-39AFB57E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3600000" cy="37804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" name="Picture Placeholder 9">
            <a:extLst>
              <a:ext uri="{FF2B5EF4-FFF2-40B4-BE49-F238E27FC236}">
                <a16:creationId xmlns:a16="http://schemas.microsoft.com/office/drawing/2014/main" id="{3BF8A661-BC32-12AC-2F2D-D852D8FEEC1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0020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424D9351-99D0-9E5B-7115-9BACEF47F4E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275880" y="2331064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7E1A1E6C-1250-255D-C128-8D998573C34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838040" y="23310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707F7AF8-8070-56D1-C887-AB07C4710C1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400200" y="23310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DCCCE168-E156-6A02-DEEC-8F9AC2E8B01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27588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7" name="Picture Placeholder 9">
            <a:extLst>
              <a:ext uri="{FF2B5EF4-FFF2-40B4-BE49-F238E27FC236}">
                <a16:creationId xmlns:a16="http://schemas.microsoft.com/office/drawing/2014/main" id="{935D5F28-4EFB-7DB6-B73E-ECA9F671D62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3804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EBE80ECC-3276-2379-3DA7-E599F908B35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40020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54154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CCB9A-3E6F-4E9E-9D03-9DE0FE512382}" type="datetime1">
              <a:rPr lang="en-GB" smtClean="0"/>
              <a:t>16/10/2024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Fortran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6232" y="327819"/>
            <a:ext cx="5583238" cy="59332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2146EC-D096-3118-B564-94943B4AAEC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C8087009-76FB-8577-E442-4BA57C9BC40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290831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1339553058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7CCFE-73F6-489F-BB2C-970D664306E2}" type="datetime1">
              <a:rPr lang="en-GB" smtClean="0"/>
              <a:t>16/10/2024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Fortran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6232" y="327819"/>
            <a:ext cx="5583238" cy="59332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2146EC-D096-3118-B564-94943B4AAEC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C8087009-76FB-8577-E442-4BA57C9BC40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290831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3640183430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B5BF-8840-4120-8906-E582A74DA247}" type="datetime1">
              <a:rPr lang="en-GB" smtClean="0"/>
              <a:t>16/10/2024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Fortran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6232" y="327819"/>
            <a:ext cx="5583238" cy="59332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accent6"/>
              </a:buClr>
              <a:defRPr sz="18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2146EC-D096-3118-B564-94943B4AAEC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C8087009-76FB-8577-E442-4BA57C9BC40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290831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2974509294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43189-0BC2-4A91-8403-4CC6A26329C2}" type="datetime1">
              <a:rPr lang="en-GB" smtClean="0"/>
              <a:t>16/10/2024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Fortran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91761" y="327819"/>
            <a:ext cx="5574008" cy="59332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E9D81BEA-7EB3-2BC8-30E0-0E8C91FA23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09D4F2-8CDC-D853-BB4E-3D1330CD34A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26593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785877609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ext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4B7D3-E1EC-48CA-BB38-F3BB3372FA79}" type="datetime1">
              <a:rPr lang="en-GB" smtClean="0"/>
              <a:t>16/10/2024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Fortran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91761" y="327819"/>
            <a:ext cx="5574008" cy="59332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E9D81BEA-7EB3-2BC8-30E0-0E8C91FA23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09D4F2-8CDC-D853-BB4E-3D1330CD34A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26593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4240842164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ext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1761-0263-40E9-8B43-FE05F2F266E9}" type="datetime1">
              <a:rPr lang="en-GB" smtClean="0"/>
              <a:t>16/10/2024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Fortran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91761" y="327819"/>
            <a:ext cx="5574008" cy="59332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6400"/>
              </a:buClr>
              <a:defRPr sz="1800"/>
            </a:lvl3pPr>
            <a:lvl4pPr>
              <a:buClr>
                <a:srgbClr val="006400"/>
              </a:buClr>
              <a:defRPr sz="1800"/>
            </a:lvl4pPr>
            <a:lvl5pPr>
              <a:buClr>
                <a:srgbClr val="006400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E9D81BEA-7EB3-2BC8-30E0-0E8C91FA23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09D4F2-8CDC-D853-BB4E-3D1330CD34A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26593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3782778189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5956E3-49F4-0F54-ECD1-833CCCC18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BE1CC-504A-41EA-8A0D-C0C11C5DAE8D}" type="datetime1">
              <a:rPr lang="en-GB" smtClean="0"/>
              <a:t>16/10/2024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47AF09-A289-B391-8698-2A678677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Fortran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D67CF9-6C56-BF00-C251-8AA14203B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754C307-7FD2-615A-261A-9396C9B3C62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6232" y="327819"/>
            <a:ext cx="11541025" cy="5933281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194B053A-20C0-FAD5-8DBE-F33035C94A9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</p:spTree>
    <p:extLst>
      <p:ext uri="{BB962C8B-B14F-4D97-AF65-F5344CB8AC3E}">
        <p14:creationId xmlns:p14="http://schemas.microsoft.com/office/powerpoint/2010/main" val="3306752833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5956E3-49F4-0F54-ECD1-833CCCC18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FF3BA-8A3A-4FF6-8E38-6F0EF3689765}" type="datetime1">
              <a:rPr lang="en-GB" smtClean="0"/>
              <a:t>16/10/2024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47AF09-A289-B391-8698-2A678677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Fortran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D67CF9-6C56-BF00-C251-8AA14203B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754C307-7FD2-615A-261A-9396C9B3C62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6232" y="327819"/>
            <a:ext cx="11541025" cy="5933281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194B053A-20C0-FAD5-8DBE-F33035C94A9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</p:spTree>
    <p:extLst>
      <p:ext uri="{BB962C8B-B14F-4D97-AF65-F5344CB8AC3E}">
        <p14:creationId xmlns:p14="http://schemas.microsoft.com/office/powerpoint/2010/main" val="311599155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F8E19E-7C51-2D2C-254E-F363C418DE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802863CF-25C1-DECF-F640-C736ECDB9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71" y="2417400"/>
            <a:ext cx="5765729" cy="1847942"/>
          </a:xfrm>
        </p:spPr>
        <p:txBody>
          <a:bodyPr anchor="b"/>
          <a:lstStyle>
            <a:lvl1pPr algn="l">
              <a:lnSpc>
                <a:spcPct val="80000"/>
              </a:lnSpc>
              <a:defRPr sz="5000">
                <a:solidFill>
                  <a:srgbClr val="98FB98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623E9086-C2CE-8088-D447-C48454307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271" y="4448111"/>
            <a:ext cx="5765729" cy="1113560"/>
          </a:xfrm>
        </p:spPr>
        <p:txBody>
          <a:bodyPr/>
          <a:lstStyle>
            <a:lvl1pPr marL="0" indent="0" algn="l">
              <a:buNone/>
              <a:defRPr sz="2500">
                <a:solidFill>
                  <a:srgbClr val="98FB98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84648638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5956E3-49F4-0F54-ECD1-833CCCC18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C0C84-A4AC-4F4E-85D7-49DC96D3608B}" type="datetime1">
              <a:rPr lang="en-GB" smtClean="0"/>
              <a:t>16/10/2024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47AF09-A289-B391-8698-2A678677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Fortran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D67CF9-6C56-BF00-C251-8AA14203B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754C307-7FD2-615A-261A-9396C9B3C62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6232" y="327819"/>
            <a:ext cx="11541025" cy="5933281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194B053A-20C0-FAD5-8DBE-F33035C94A9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</p:spTree>
    <p:extLst>
      <p:ext uri="{BB962C8B-B14F-4D97-AF65-F5344CB8AC3E}">
        <p14:creationId xmlns:p14="http://schemas.microsoft.com/office/powerpoint/2010/main" val="2859685012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754C307-7FD2-615A-261A-9396C9B3C62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3"/>
            <a:ext cx="12193489" cy="6857999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33404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green and black logo&#10;&#10;Description automatically generated">
            <a:extLst>
              <a:ext uri="{FF2B5EF4-FFF2-40B4-BE49-F238E27FC236}">
                <a16:creationId xmlns:a16="http://schemas.microsoft.com/office/drawing/2014/main" id="{98DBF964-2C27-A4D1-7AEE-2AE56263D6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70" y="327819"/>
            <a:ext cx="11536293" cy="221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105972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C1E3-6A7C-C21D-910D-C4B7DFFF5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71" y="3338719"/>
            <a:ext cx="9144000" cy="1828406"/>
          </a:xfrm>
        </p:spPr>
        <p:txBody>
          <a:bodyPr anchor="t"/>
          <a:lstStyle>
            <a:lvl1pPr algn="l">
              <a:defRPr sz="6400">
                <a:solidFill>
                  <a:srgbClr val="98FB98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9DDF72-DF0B-FA74-2E07-D490692B3F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8188" y="327819"/>
            <a:ext cx="3964683" cy="109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92682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19FE4-6876-B5B6-E975-473C9AD4B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4" y="327819"/>
            <a:ext cx="5163243" cy="3101181"/>
          </a:xfrm>
        </p:spPr>
        <p:txBody>
          <a:bodyPr/>
          <a:lstStyle>
            <a:lvl1pPr>
              <a:defRPr sz="6400">
                <a:solidFill>
                  <a:srgbClr val="232333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9A3DB1-810F-A8E3-C248-4835CAA99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67A4-7E6C-4258-A739-CDFE096FE298}" type="datetime1">
              <a:rPr lang="en-GB" smtClean="0"/>
              <a:t>16/10/2024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777E5-A94F-F8C3-D5F7-C4C35810F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Fortran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89025-7C4D-C600-55FE-4CBA1AECC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3EA03B-C9D6-61A6-148F-9BF74F07D9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1" y="327025"/>
            <a:ext cx="5777508" cy="3101977"/>
          </a:xfrm>
        </p:spPr>
        <p:txBody>
          <a:bodyPr/>
          <a:lstStyle>
            <a:lvl1pPr>
              <a:defRPr>
                <a:solidFill>
                  <a:srgbClr val="232333"/>
                </a:solidFill>
              </a:defRPr>
            </a:lvl1pPr>
            <a:lvl2pPr>
              <a:defRPr>
                <a:solidFill>
                  <a:srgbClr val="232333"/>
                </a:solidFill>
              </a:defRPr>
            </a:lvl2pPr>
            <a:lvl3pPr>
              <a:buClr>
                <a:srgbClr val="00FF7F"/>
              </a:buClr>
              <a:defRPr>
                <a:solidFill>
                  <a:srgbClr val="232333"/>
                </a:solidFill>
              </a:defRPr>
            </a:lvl3pPr>
            <a:lvl4pPr>
              <a:buClr>
                <a:srgbClr val="00FF7F"/>
              </a:buClr>
              <a:defRPr>
                <a:solidFill>
                  <a:srgbClr val="232333"/>
                </a:solidFill>
              </a:defRPr>
            </a:lvl4pPr>
            <a:lvl5pPr>
              <a:buClr>
                <a:srgbClr val="00FF7F"/>
              </a:buClr>
              <a:defRPr>
                <a:solidFill>
                  <a:srgbClr val="232333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481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19FE4-6876-B5B6-E975-473C9AD4B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4" y="327819"/>
            <a:ext cx="5163243" cy="3101181"/>
          </a:xfrm>
        </p:spPr>
        <p:txBody>
          <a:bodyPr/>
          <a:lstStyle>
            <a:lvl1pPr>
              <a:defRPr sz="6400">
                <a:solidFill>
                  <a:srgbClr val="232333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9A3DB1-810F-A8E3-C248-4835CAA99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7122-F2A0-493F-9503-B91EAC92A4A8}" type="datetime1">
              <a:rPr lang="en-GB" smtClean="0"/>
              <a:t>16/10/2024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777E5-A94F-F8C3-D5F7-C4C35810F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Fortran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89025-7C4D-C600-55FE-4CBA1AECC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3EA03B-C9D6-61A6-148F-9BF74F07D9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1" y="327025"/>
            <a:ext cx="5777508" cy="3101977"/>
          </a:xfrm>
        </p:spPr>
        <p:txBody>
          <a:bodyPr/>
          <a:lstStyle>
            <a:lvl1pPr>
              <a:buClr>
                <a:srgbClr val="00FF7F"/>
              </a:buClr>
              <a:defRPr>
                <a:solidFill>
                  <a:srgbClr val="232333"/>
                </a:solidFill>
              </a:defRPr>
            </a:lvl1pPr>
            <a:lvl2pPr>
              <a:buClr>
                <a:srgbClr val="00FF7F"/>
              </a:buClr>
              <a:defRPr>
                <a:solidFill>
                  <a:srgbClr val="232333"/>
                </a:solidFill>
              </a:defRPr>
            </a:lvl2pPr>
            <a:lvl3pPr>
              <a:buClr>
                <a:srgbClr val="00FF7F"/>
              </a:buClr>
              <a:defRPr>
                <a:solidFill>
                  <a:srgbClr val="232333"/>
                </a:solidFill>
              </a:defRPr>
            </a:lvl3pPr>
            <a:lvl4pPr>
              <a:buClr>
                <a:srgbClr val="00FF7F"/>
              </a:buClr>
              <a:defRPr>
                <a:solidFill>
                  <a:srgbClr val="232333"/>
                </a:solidFill>
              </a:defRPr>
            </a:lvl4pPr>
            <a:lvl5pPr>
              <a:buClr>
                <a:srgbClr val="00FF7F"/>
              </a:buClr>
              <a:defRPr>
                <a:solidFill>
                  <a:srgbClr val="232333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22023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Khaki">
    <p:bg>
      <p:bgPr>
        <a:solidFill>
          <a:srgbClr val="98FB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19FE4-6876-B5B6-E975-473C9AD4B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4" y="327819"/>
            <a:ext cx="5163243" cy="3101181"/>
          </a:xfrm>
        </p:spPr>
        <p:txBody>
          <a:bodyPr/>
          <a:lstStyle>
            <a:lvl1pPr>
              <a:defRPr sz="6400">
                <a:solidFill>
                  <a:srgbClr val="232333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9A3DB1-810F-A8E3-C248-4835CAA99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4FEB-BD28-43EB-99B6-C402968411E5}" type="datetime1">
              <a:rPr lang="en-GB" smtClean="0"/>
              <a:t>16/10/2024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777E5-A94F-F8C3-D5F7-C4C35810F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Fortran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89025-7C4D-C600-55FE-4CBA1AECC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3EA03B-C9D6-61A6-148F-9BF74F07D9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1" y="327025"/>
            <a:ext cx="5777508" cy="3101977"/>
          </a:xfrm>
        </p:spPr>
        <p:txBody>
          <a:bodyPr/>
          <a:lstStyle>
            <a:lvl1pPr>
              <a:buClr>
                <a:srgbClr val="232333"/>
              </a:buClr>
              <a:defRPr>
                <a:solidFill>
                  <a:srgbClr val="232333"/>
                </a:solidFill>
              </a:defRPr>
            </a:lvl1pPr>
            <a:lvl2pPr>
              <a:buClr>
                <a:srgbClr val="232333"/>
              </a:buClr>
              <a:defRPr>
                <a:solidFill>
                  <a:srgbClr val="232333"/>
                </a:solidFill>
              </a:defRPr>
            </a:lvl2pPr>
            <a:lvl3pPr>
              <a:buClr>
                <a:srgbClr val="232333"/>
              </a:buClr>
              <a:defRPr>
                <a:solidFill>
                  <a:srgbClr val="232333"/>
                </a:solidFill>
              </a:defRPr>
            </a:lvl3pPr>
            <a:lvl4pPr>
              <a:buClr>
                <a:srgbClr val="232333"/>
              </a:buClr>
              <a:defRPr>
                <a:solidFill>
                  <a:srgbClr val="232333"/>
                </a:solidFill>
              </a:defRPr>
            </a:lvl4pPr>
            <a:lvl5pPr>
              <a:buClr>
                <a:srgbClr val="232333"/>
              </a:buClr>
              <a:defRPr>
                <a:solidFill>
                  <a:srgbClr val="232333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83203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Blue">
    <p:bg>
      <p:bgPr>
        <a:solidFill>
          <a:srgbClr val="0064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19FE4-6876-B5B6-E975-473C9AD4B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4" y="238870"/>
            <a:ext cx="5163243" cy="3190130"/>
          </a:xfrm>
        </p:spPr>
        <p:txBody>
          <a:bodyPr/>
          <a:lstStyle>
            <a:lvl1pPr>
              <a:defRPr sz="64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9A3DB1-810F-A8E3-C248-4835CAA99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FCFA596-EF70-43F5-9709-8482BAFAA7E0}" type="datetime1">
              <a:rPr lang="en-GB" smtClean="0"/>
              <a:t>16/10/2024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777E5-A94F-F8C3-D5F7-C4C35810F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Introduction to Fortran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89025-7C4D-C600-55FE-4CBA1AECC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3EA03B-C9D6-61A6-148F-9BF74F07D9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1" y="327819"/>
            <a:ext cx="5777508" cy="3101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C35426-417C-E41E-5A03-5974D3C79A08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bg1"/>
                </a:solidFill>
                <a:latin typeface="+mj-lt"/>
              </a:rPr>
              <a:t>Imperial College London</a:t>
            </a:r>
          </a:p>
        </p:txBody>
      </p:sp>
    </p:spTree>
    <p:extLst>
      <p:ext uri="{BB962C8B-B14F-4D97-AF65-F5344CB8AC3E}">
        <p14:creationId xmlns:p14="http://schemas.microsoft.com/office/powerpoint/2010/main" val="75161828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0F4440-CEDC-0D92-E0D5-5C1E3B59B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11540763" cy="37804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A021F-8558-9528-DA3D-486CCDBEB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32" y="1394619"/>
            <a:ext cx="11541025" cy="486648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1A8F0-AC4B-E4A0-94D0-99C4BFD973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41349" y="6393702"/>
            <a:ext cx="1233647" cy="13727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850">
                <a:solidFill>
                  <a:srgbClr val="232333"/>
                </a:solidFill>
              </a:defRPr>
            </a:lvl1pPr>
          </a:lstStyle>
          <a:p>
            <a:fld id="{BCC715E1-D0BB-4D3D-91B7-4007BDA25E50}" type="datetime1">
              <a:rPr lang="en-GB" smtClean="0"/>
              <a:t>16/10/2024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0FC7A-298A-77A0-6596-56B0B3FD8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65261" y="6393702"/>
            <a:ext cx="3423452" cy="13727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850">
                <a:solidFill>
                  <a:srgbClr val="232333"/>
                </a:solidFill>
              </a:defRPr>
            </a:lvl1pPr>
          </a:lstStyle>
          <a:p>
            <a:r>
              <a:rPr lang="en-GB"/>
              <a:t>Introduction to Fortran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17C40-7EB7-0CFD-6F6C-54AE57DE1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36755" y="6393702"/>
            <a:ext cx="318491" cy="13727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ctr">
              <a:defRPr sz="850" b="1">
                <a:solidFill>
                  <a:srgbClr val="232333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96CDD9-97E9-735B-8549-0F3AE3CCAC58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rgbClr val="232333"/>
                </a:solidFill>
                <a:latin typeface="+mj-lt"/>
              </a:rPr>
              <a:t>Imperial College London</a:t>
            </a:r>
          </a:p>
        </p:txBody>
      </p:sp>
    </p:spTree>
    <p:extLst>
      <p:ext uri="{BB962C8B-B14F-4D97-AF65-F5344CB8AC3E}">
        <p14:creationId xmlns:p14="http://schemas.microsoft.com/office/powerpoint/2010/main" val="1145082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715" r:id="rId2"/>
    <p:sldLayoutId id="2147483716" r:id="rId3"/>
    <p:sldLayoutId id="2147483717" r:id="rId4"/>
    <p:sldLayoutId id="2147483718" r:id="rId5"/>
    <p:sldLayoutId id="2147483658" r:id="rId6"/>
    <p:sldLayoutId id="2147483681" r:id="rId7"/>
    <p:sldLayoutId id="2147483682" r:id="rId8"/>
    <p:sldLayoutId id="2147483675" r:id="rId9"/>
    <p:sldLayoutId id="2147483650" r:id="rId10"/>
    <p:sldLayoutId id="2147483683" r:id="rId11"/>
    <p:sldLayoutId id="2147483684" r:id="rId12"/>
    <p:sldLayoutId id="2147483652" r:id="rId13"/>
    <p:sldLayoutId id="2147483685" r:id="rId14"/>
    <p:sldLayoutId id="2147483686" r:id="rId15"/>
    <p:sldLayoutId id="2147483659" r:id="rId16"/>
    <p:sldLayoutId id="2147483687" r:id="rId17"/>
    <p:sldLayoutId id="2147483688" r:id="rId18"/>
    <p:sldLayoutId id="2147483660" r:id="rId19"/>
    <p:sldLayoutId id="2147483689" r:id="rId20"/>
    <p:sldLayoutId id="2147483690" r:id="rId21"/>
    <p:sldLayoutId id="2147483677" r:id="rId22"/>
    <p:sldLayoutId id="2147483691" r:id="rId23"/>
    <p:sldLayoutId id="2147483692" r:id="rId24"/>
    <p:sldLayoutId id="2147483676" r:id="rId25"/>
    <p:sldLayoutId id="2147483721" r:id="rId26"/>
    <p:sldLayoutId id="2147483666" r:id="rId27"/>
    <p:sldLayoutId id="2147483719" r:id="rId28"/>
    <p:sldLayoutId id="2147483720" r:id="rId29"/>
    <p:sldLayoutId id="2147483722" r:id="rId30"/>
    <p:sldLayoutId id="2147483723" r:id="rId31"/>
    <p:sldLayoutId id="2147483724" r:id="rId32"/>
    <p:sldLayoutId id="2147483661" r:id="rId33"/>
    <p:sldLayoutId id="2147483695" r:id="rId34"/>
    <p:sldLayoutId id="2147483696" r:id="rId35"/>
    <p:sldLayoutId id="2147483669" r:id="rId36"/>
    <p:sldLayoutId id="2147483697" r:id="rId37"/>
    <p:sldLayoutId id="2147483698" r:id="rId38"/>
    <p:sldLayoutId id="2147483678" r:id="rId39"/>
    <p:sldLayoutId id="2147483699" r:id="rId40"/>
    <p:sldLayoutId id="2147483700" r:id="rId41"/>
    <p:sldLayoutId id="2147483662" r:id="rId42"/>
    <p:sldLayoutId id="2147483701" r:id="rId43"/>
    <p:sldLayoutId id="2147483702" r:id="rId44"/>
    <p:sldLayoutId id="2147483663" r:id="rId45"/>
    <p:sldLayoutId id="2147483703" r:id="rId46"/>
    <p:sldLayoutId id="2147483704" r:id="rId47"/>
    <p:sldLayoutId id="2147483664" r:id="rId48"/>
    <p:sldLayoutId id="2147483705" r:id="rId49"/>
    <p:sldLayoutId id="2147483706" r:id="rId50"/>
    <p:sldLayoutId id="2147483665" r:id="rId51"/>
    <p:sldLayoutId id="2147483670" r:id="rId52"/>
    <p:sldLayoutId id="2147483673" r:id="rId53"/>
  </p:sldLayoutIdLst>
  <p:transition>
    <p:fade/>
  </p:transition>
  <p:hf hdr="0"/>
  <p:txStyles>
    <p:titleStyle>
      <a:lvl1pPr algn="l" defTabSz="685765" rtl="0" eaLnBrk="1" latinLnBrk="0" hangingPunct="1">
        <a:lnSpc>
          <a:spcPct val="90000"/>
        </a:lnSpc>
        <a:spcBef>
          <a:spcPct val="0"/>
        </a:spcBef>
        <a:buNone/>
        <a:defRPr sz="2600" b="1" kern="1200">
          <a:solidFill>
            <a:srgbClr val="006400"/>
          </a:solidFill>
          <a:latin typeface="+mj-lt"/>
          <a:ea typeface="+mj-ea"/>
          <a:cs typeface="+mj-cs"/>
        </a:defRPr>
      </a:lvl1pPr>
    </p:titleStyle>
    <p:bodyStyle>
      <a:lvl1pPr marL="0" indent="0" algn="l" defTabSz="685765" rtl="0" eaLnBrk="1" latinLnBrk="0" hangingPunct="1">
        <a:lnSpc>
          <a:spcPct val="105000"/>
        </a:lnSpc>
        <a:spcBef>
          <a:spcPts val="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685765" rtl="0" eaLnBrk="1" latinLnBrk="0" hangingPunct="1">
        <a:lnSpc>
          <a:spcPct val="105000"/>
        </a:lnSpc>
        <a:spcBef>
          <a:spcPts val="0"/>
        </a:spcBef>
        <a:buFont typeface="Arial" panose="020B0604020202020204" pitchFamily="34" charset="0"/>
        <a:buNone/>
        <a:defRPr sz="2000" b="0" kern="1200">
          <a:solidFill>
            <a:schemeClr val="tx1"/>
          </a:solidFill>
          <a:latin typeface="+mj-lt"/>
          <a:ea typeface="+mn-ea"/>
          <a:cs typeface="+mn-cs"/>
        </a:defRPr>
      </a:lvl2pPr>
      <a:lvl3pPr marL="161991" indent="-161991" algn="l" defTabSz="685765" rtl="0" eaLnBrk="1" latinLnBrk="0" hangingPunct="1">
        <a:lnSpc>
          <a:spcPct val="105000"/>
        </a:lnSpc>
        <a:spcBef>
          <a:spcPts val="0"/>
        </a:spcBef>
        <a:buClr>
          <a:srgbClr val="00FF7F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323984" indent="-161991" algn="l" defTabSz="685765" rtl="0" eaLnBrk="1" latinLnBrk="0" hangingPunct="1">
        <a:lnSpc>
          <a:spcPct val="105000"/>
        </a:lnSpc>
        <a:spcBef>
          <a:spcPts val="0"/>
        </a:spcBef>
        <a:buClr>
          <a:srgbClr val="00FF7F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485975" indent="-161991" algn="l" defTabSz="685765" rtl="0" eaLnBrk="1" latinLnBrk="0" hangingPunct="1">
        <a:lnSpc>
          <a:spcPct val="105000"/>
        </a:lnSpc>
        <a:spcBef>
          <a:spcPts val="0"/>
        </a:spcBef>
        <a:buClr>
          <a:srgbClr val="00FF7F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3" indent="-171441" algn="l" defTabSz="6857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6" indent="-171441" algn="l" defTabSz="6857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18" indent="-171441" algn="l" defTabSz="6857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1" indent="-171441" algn="l" defTabSz="6857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2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5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7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0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2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5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77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0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206" userDrawn="1">
          <p15:clr>
            <a:srgbClr val="F26B43"/>
          </p15:clr>
        </p15:guide>
        <p15:guide id="4" pos="7475" userDrawn="1">
          <p15:clr>
            <a:srgbClr val="F26B43"/>
          </p15:clr>
        </p15:guide>
        <p15:guide id="5" orient="horz" pos="207" userDrawn="1">
          <p15:clr>
            <a:srgbClr val="F26B43"/>
          </p15:clr>
        </p15:guide>
        <p15:guide id="6" orient="horz" pos="4114" userDrawn="1">
          <p15:clr>
            <a:srgbClr val="F26B43"/>
          </p15:clr>
        </p15:guide>
        <p15:guide id="7" orient="horz" pos="3944" userDrawn="1">
          <p15:clr>
            <a:srgbClr val="F26B43"/>
          </p15:clr>
        </p15:guide>
        <p15:guide id="8" orient="horz" pos="879" userDrawn="1">
          <p15:clr>
            <a:srgbClr val="F26B43"/>
          </p15:clr>
        </p15:guide>
        <p15:guide id="9" pos="3723" userDrawn="1">
          <p15:clr>
            <a:srgbClr val="F26B43"/>
          </p15:clr>
        </p15:guide>
        <p15:guide id="10" pos="395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mperialCollegeLondon/RCDS-object-oriented-python/blob/master/README.md" TargetMode="External"/><Relationship Id="rId2" Type="http://schemas.openxmlformats.org/officeDocument/2006/relationships/hyperlink" Target="https://github.com/ImperialCollegeLondon/RCDS-object-oriented-python" TargetMode="Externa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mperialcollegelondon.github.io/ReCoDE-home/exemplar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imperialcollegelondon.github.io/ReCoDe-Euler-Maruyama/" TargetMode="External"/><Relationship Id="rId4" Type="http://schemas.openxmlformats.org/officeDocument/2006/relationships/hyperlink" Target="https://imperialcollegelondon.github.io/ReCoDE-home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feedback-rcd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3.xml"/><Relationship Id="rId4" Type="http://schemas.openxmlformats.org/officeDocument/2006/relationships/hyperlink" Target="https://www.imperial.ac.uk/students/academic-support/graduate-school/community-development/pres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30BFE-CB41-E791-4D9C-03A91DA144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Object-Oriented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239DCA-92DD-EBA0-CA5E-0801020A18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Chris Cooling</a:t>
            </a:r>
          </a:p>
          <a:p>
            <a:r>
              <a:rPr lang="en-GB" dirty="0"/>
              <a:t>ECRI Senior Teaching Fellow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72957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D226D-AEEE-9CAD-EC6D-58B1E3EBB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438" y="251619"/>
            <a:ext cx="11541125" cy="378619"/>
          </a:xfrm>
        </p:spPr>
        <p:txBody>
          <a:bodyPr/>
          <a:lstStyle/>
          <a:p>
            <a:r>
              <a:rPr lang="en-GB" sz="2800" dirty="0"/>
              <a:t>Important Information on Marking your Attendance on Inkpath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9243C-26C4-B42B-1D89-75DB3A5CA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437" y="1773239"/>
            <a:ext cx="11541125" cy="3608230"/>
          </a:xfrm>
        </p:spPr>
        <p:txBody>
          <a:bodyPr/>
          <a:lstStyle/>
          <a:p>
            <a:r>
              <a:rPr lang="en-GB" sz="3200" dirty="0"/>
              <a:t>I will show you a QR code at the end of the session allowing you to mark your attendance on Inkpath. Please do not mark your attendance until then.</a:t>
            </a:r>
            <a:br>
              <a:rPr lang="en-GB" sz="3200" dirty="0"/>
            </a:br>
            <a:b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If you are a Postgraduate Research student, this is required for receiving your ECRI professional development credit for this course.</a:t>
            </a:r>
            <a:endParaRPr lang="en-GB" sz="32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2808B-580A-CD49-CD2A-D7F1741348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41013" y="6393657"/>
            <a:ext cx="1234282" cy="137319"/>
          </a:xfrm>
        </p:spPr>
        <p:txBody>
          <a:bodyPr/>
          <a:lstStyle/>
          <a:p>
            <a:fld id="{17C7E698-6411-43D8-BBAC-7FA3F2F21909}" type="datetime1">
              <a:rPr lang="en-GB" smtClean="0"/>
              <a:t>16/10/2024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F2B04-CF1B-39C4-E124-D0EE6DA13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65325" y="6393657"/>
            <a:ext cx="3423444" cy="137319"/>
          </a:xfrm>
        </p:spPr>
        <p:txBody>
          <a:bodyPr/>
          <a:lstStyle/>
          <a:p>
            <a:r>
              <a:rPr lang="en-GB"/>
              <a:t>Introduction to Fortran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CE7C2-9D41-F6F6-A942-18570AA9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6457" y="6393657"/>
            <a:ext cx="319088" cy="137319"/>
          </a:xfrm>
        </p:spPr>
        <p:txBody>
          <a:bodyPr/>
          <a:lstStyle/>
          <a:p>
            <a:fld id="{CBA53E11-492D-48B3-9F9B-09541CA2A39A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1869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D226D-AEEE-9CAD-EC6D-58B1E3EBB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438" y="251619"/>
            <a:ext cx="11541125" cy="378619"/>
          </a:xfrm>
        </p:spPr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9243C-26C4-B42B-1D89-75DB3A5CA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438" y="1394619"/>
            <a:ext cx="11541125" cy="4866481"/>
          </a:xfrm>
        </p:spPr>
        <p:txBody>
          <a:bodyPr/>
          <a:lstStyle/>
          <a:p>
            <a:pPr marL="514350" lvl="0" indent="-5143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GB" sz="3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Define</a:t>
            </a:r>
            <a:r>
              <a:rPr lang="en-GB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objects and classes in relation to Python</a:t>
            </a:r>
          </a:p>
          <a:p>
            <a:pPr marL="514350" lvl="0" indent="-5143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GB" sz="3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</a:t>
            </a:r>
            <a:r>
              <a:rPr lang="en-GB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key object-oriented features of Python</a:t>
            </a:r>
          </a:p>
          <a:p>
            <a:pPr marL="514350" lvl="0" indent="-5143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GB" sz="3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</a:t>
            </a:r>
            <a:r>
              <a:rPr lang="en-GB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classes tailored to the task they are to perform</a:t>
            </a:r>
          </a:p>
          <a:p>
            <a:pPr marL="514350" lvl="0" indent="-5143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GB" sz="3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Utilise </a:t>
            </a:r>
            <a:r>
              <a:rPr lang="en-GB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object-oriented strategies to plan and develop research codes</a:t>
            </a:r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2808B-580A-CD49-CD2A-D7F1741348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41013" y="6393657"/>
            <a:ext cx="1234282" cy="137319"/>
          </a:xfrm>
        </p:spPr>
        <p:txBody>
          <a:bodyPr/>
          <a:lstStyle/>
          <a:p>
            <a:fld id="{4B4BC937-2805-4BE1-9C10-C67D8B6C9243}" type="datetime1">
              <a:rPr lang="en-GB" smtClean="0"/>
              <a:t>16/10/2024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F2B04-CF1B-39C4-E124-D0EE6DA13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65325" y="6393657"/>
            <a:ext cx="3423444" cy="137319"/>
          </a:xfrm>
        </p:spPr>
        <p:txBody>
          <a:bodyPr/>
          <a:lstStyle/>
          <a:p>
            <a:r>
              <a:rPr lang="en-GB" dirty="0"/>
              <a:t>Introduction to Fortran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CE7C2-9D41-F6F6-A942-18570AA9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6457" y="6393657"/>
            <a:ext cx="319088" cy="137319"/>
          </a:xfrm>
        </p:spPr>
        <p:txBody>
          <a:bodyPr/>
          <a:lstStyle/>
          <a:p>
            <a:fld id="{CBA53E11-492D-48B3-9F9B-09541CA2A39A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750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D226D-AEEE-9CAD-EC6D-58B1E3EBB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438" y="251619"/>
            <a:ext cx="11541125" cy="378619"/>
          </a:xfrm>
        </p:spPr>
        <p:txBody>
          <a:bodyPr/>
          <a:lstStyle/>
          <a:p>
            <a:r>
              <a:rPr lang="en-US" dirty="0"/>
              <a:t>Course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9243C-26C4-B42B-1D89-75DB3A5CA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438" y="1394619"/>
            <a:ext cx="11541125" cy="4866481"/>
          </a:xfrm>
        </p:spPr>
        <p:txBody>
          <a:bodyPr/>
          <a:lstStyle/>
          <a:p>
            <a:pPr marL="514350" lvl="0" indent="-5143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course materials are stored in a </a:t>
            </a: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GitHub repository</a:t>
            </a:r>
            <a:endParaRPr lang="en-US" sz="3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14350" lvl="0" indent="-5143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Instructions for using the materials are found in the </a:t>
            </a: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readme</a:t>
            </a:r>
            <a:endParaRPr lang="en-US" sz="3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14350" lvl="0" indent="-5143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Links to open the course notebooks in </a:t>
            </a:r>
            <a:r>
              <a:rPr lang="en-US" sz="3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Colab</a:t>
            </a: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are at the bottom of the readme</a:t>
            </a:r>
          </a:p>
          <a:p>
            <a:pPr marL="514350" lvl="0" indent="-5143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materials can also be downloaded and run locally</a:t>
            </a:r>
          </a:p>
          <a:p>
            <a:pPr marL="514350" lvl="0" indent="-5143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You can also star/fork the repository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2808B-580A-CD49-CD2A-D7F1741348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41013" y="6393657"/>
            <a:ext cx="1234282" cy="137319"/>
          </a:xfrm>
        </p:spPr>
        <p:txBody>
          <a:bodyPr/>
          <a:lstStyle/>
          <a:p>
            <a:fld id="{4B4BC937-2805-4BE1-9C10-C67D8B6C9243}" type="datetime1">
              <a:rPr lang="en-GB" smtClean="0"/>
              <a:t>16/10/2024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F2B04-CF1B-39C4-E124-D0EE6DA13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65325" y="6393657"/>
            <a:ext cx="3423444" cy="137319"/>
          </a:xfrm>
        </p:spPr>
        <p:txBody>
          <a:bodyPr/>
          <a:lstStyle/>
          <a:p>
            <a:r>
              <a:rPr lang="en-GB" dirty="0"/>
              <a:t>Introduction to Fortran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CE7C2-9D41-F6F6-A942-18570AA9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6457" y="6393657"/>
            <a:ext cx="319088" cy="137319"/>
          </a:xfrm>
        </p:spPr>
        <p:txBody>
          <a:bodyPr/>
          <a:lstStyle/>
          <a:p>
            <a:fld id="{CBA53E11-492D-48B3-9F9B-09541CA2A39A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61499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D226D-AEEE-9CAD-EC6D-58B1E3EBB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438" y="251619"/>
            <a:ext cx="11541125" cy="378619"/>
          </a:xfrm>
        </p:spPr>
        <p:txBody>
          <a:bodyPr/>
          <a:lstStyle/>
          <a:p>
            <a:r>
              <a:rPr lang="en-GB" sz="2800" dirty="0" err="1"/>
              <a:t>ReCoDE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2808B-580A-CD49-CD2A-D7F1741348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41013" y="6393657"/>
            <a:ext cx="1234282" cy="137319"/>
          </a:xfrm>
        </p:spPr>
        <p:txBody>
          <a:bodyPr/>
          <a:lstStyle/>
          <a:p>
            <a:fld id="{4B4BC937-2805-4BE1-9C10-C67D8B6C9243}" type="datetime1">
              <a:rPr lang="en-GB" smtClean="0"/>
              <a:t>16/10/2024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F2B04-CF1B-39C4-E124-D0EE6DA13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65325" y="6393657"/>
            <a:ext cx="5313110" cy="137319"/>
          </a:xfrm>
        </p:spPr>
        <p:txBody>
          <a:bodyPr/>
          <a:lstStyle/>
          <a:p>
            <a:r>
              <a:rPr lang="en-GB" dirty="0"/>
              <a:t>Introduction to Fortran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CE7C2-9D41-F6F6-A942-18570AA9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6457" y="6393657"/>
            <a:ext cx="495218" cy="137319"/>
          </a:xfrm>
        </p:spPr>
        <p:txBody>
          <a:bodyPr/>
          <a:lstStyle/>
          <a:p>
            <a:fld id="{CBA53E11-492D-48B3-9F9B-09541CA2A39A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AE72B19A-BAEF-7DAE-DDC1-54394DA86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0"/>
            <a:ext cx="11409363" cy="45259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 RCDS team has curated a collection of annotated </a:t>
            </a:r>
            <a:r>
              <a:rPr lang="en-GB" dirty="0">
                <a:hlinkClick r:id="rId3"/>
              </a:rPr>
              <a:t>exemplar projects</a:t>
            </a:r>
            <a:r>
              <a:rPr lang="en-GB" dirty="0"/>
              <a:t> known as </a:t>
            </a:r>
            <a:r>
              <a:rPr lang="en-GB" dirty="0" err="1">
                <a:hlinkClick r:id="rId4"/>
              </a:rPr>
              <a:t>ReCoDE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These demonstrate core research computing and data science principles applied to real problems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Accompanied by detailed descriptions of how they work, and the design decisions taken.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/>
              <a:t>Object-Oriented </a:t>
            </a:r>
            <a:r>
              <a:rPr lang="en-GB" dirty="0"/>
              <a:t>Python exemplars:</a:t>
            </a:r>
          </a:p>
          <a:p>
            <a:pPr marL="504891" lvl="2" indent="-342900"/>
            <a:r>
              <a:rPr lang="en-US" dirty="0">
                <a:hlinkClick r:id="rId5"/>
              </a:rPr>
              <a:t>Euler-Maruyama Method</a:t>
            </a:r>
            <a:endParaRPr lang="en-US" dirty="0"/>
          </a:p>
          <a:p>
            <a:pPr marL="666884" lvl="3" indent="-342900"/>
            <a:r>
              <a:rPr lang="en-US" dirty="0"/>
              <a:t>Solving </a:t>
            </a:r>
            <a:r>
              <a:rPr lang="en-GB" dirty="0"/>
              <a:t>Stochastic Differential Equations</a:t>
            </a:r>
          </a:p>
          <a:p>
            <a:pPr marL="666884" lvl="3" indent="-342900"/>
            <a:r>
              <a:rPr lang="en-GB" dirty="0"/>
              <a:t>Organises the solver and various coefficients into classes</a:t>
            </a:r>
          </a:p>
          <a:p>
            <a:pPr marL="666884" lvl="3" indent="-342900"/>
            <a:r>
              <a:rPr lang="en-GB" dirty="0"/>
              <a:t>Includes inheritance and polymorphism</a:t>
            </a:r>
          </a:p>
          <a:p>
            <a:pPr marL="666884" lvl="3" indent="-342900"/>
            <a:r>
              <a:rPr lang="en-GB" dirty="0"/>
              <a:t>Incorporates </a:t>
            </a:r>
            <a:r>
              <a:rPr lang="en-GB" dirty="0" err="1"/>
              <a:t>Numpy</a:t>
            </a:r>
            <a:r>
              <a:rPr lang="en-GB" dirty="0"/>
              <a:t> and Matplotlib into the class structure</a:t>
            </a:r>
          </a:p>
          <a:p>
            <a:pPr marL="666884" lvl="3" indent="-34290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859421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9A737-0B87-8D06-30BC-159A01E55D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AE690-3DB5-C8AC-A9B4-2E152B27C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Please take 3 minutes to complete the evaluation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64DF49-9A4D-5154-542F-802801365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6447-BAB6-4DC5-9580-7E3F4D046868}" type="datetime1">
              <a:rPr lang="en-GB" smtClean="0"/>
              <a:t>16/10/2024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B811AD-8D42-0DE4-1E96-E0C6A5A11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Fortran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1DDFA7-DE3D-8D77-CFD3-B19A6CF5B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7DBC8-6B4B-6860-9339-77D08AD9E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7B57BE-29B8-B7BA-15CB-930F83F6EB2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768248" y="1509025"/>
            <a:ext cx="5489924" cy="414226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000" dirty="0"/>
              <a:t>Once you’ve completed this course, please provide feedback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sz="2600" dirty="0"/>
              <a:t>The link is </a:t>
            </a:r>
            <a:r>
              <a:rPr lang="en-GB" sz="2600" b="0" i="0" u="sng" dirty="0">
                <a:solidFill>
                  <a:srgbClr val="0563C1"/>
                </a:solidFill>
                <a:effectLst/>
                <a:hlinkClick r:id="rId3"/>
              </a:rPr>
              <a:t>https://tinyurl.com/feedback-rcds</a:t>
            </a:r>
            <a:endParaRPr lang="en-GB" sz="2600" b="0" i="0" u="sng" dirty="0">
              <a:solidFill>
                <a:srgbClr val="0563C1"/>
              </a:solidFill>
              <a:effectLst/>
            </a:endParaRP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sz="2600" dirty="0"/>
              <a:t>You should also have received an email with this link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sz="2600" dirty="0"/>
              <a:t>This helps us improve the class for future students</a:t>
            </a:r>
          </a:p>
          <a:p>
            <a:endParaRPr lang="en-US" dirty="0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89D60691-669D-C1E1-2567-473D504575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518" y="1420597"/>
            <a:ext cx="4307349" cy="430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19007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C92A0-DAFD-2CE4-F5BD-315A0135C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00" y="1864819"/>
            <a:ext cx="4742772" cy="1828800"/>
          </a:xfrm>
        </p:spPr>
        <p:txBody>
          <a:bodyPr/>
          <a:lstStyle/>
          <a:p>
            <a:r>
              <a:rPr lang="en-US" dirty="0">
                <a:solidFill>
                  <a:srgbClr val="98FB98"/>
                </a:solidFill>
              </a:rPr>
              <a:t>PRES 2025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972F5-B010-8428-D0AA-F619C83E71D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30200" y="5878513"/>
            <a:ext cx="5606257" cy="652463"/>
          </a:xfrm>
        </p:spPr>
        <p:txBody>
          <a:bodyPr/>
          <a:lstStyle/>
          <a:p>
            <a:r>
              <a:rPr lang="en-US" dirty="0"/>
              <a:t>Presentation Title</a:t>
            </a:r>
          </a:p>
          <a:p>
            <a:r>
              <a:rPr lang="en-US" dirty="0"/>
              <a:t>DD/MM/YYYY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8BDFF0-9D53-5DAB-3700-2938EAF96C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653" y="417970"/>
            <a:ext cx="2448272" cy="1446849"/>
          </a:xfrm>
          <a:prstGeom prst="rect">
            <a:avLst/>
          </a:prstGeom>
          <a:solidFill>
            <a:srgbClr val="98FB98"/>
          </a:solidFill>
          <a:effectLst>
            <a:outerShdw blurRad="50800" dist="50800" dir="5400000" algn="ctr" rotWithShape="0">
              <a:srgbClr val="98FB98"/>
            </a:outerShdw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742163F-282C-50FB-3BC2-3BC83316980D}"/>
              </a:ext>
            </a:extLst>
          </p:cNvPr>
          <p:cNvSpPr txBox="1">
            <a:spLocks/>
          </p:cNvSpPr>
          <p:nvPr/>
        </p:nvSpPr>
        <p:spPr>
          <a:xfrm>
            <a:off x="399472" y="4079052"/>
            <a:ext cx="11376891" cy="1828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685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400" b="1" kern="1200">
                <a:solidFill>
                  <a:srgbClr val="98FB98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Coming in 2025 - PRES is a national survey for research degree students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Find out more about the action we have taken in response to the previous PRES: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EE82EE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Postgraduate Research Experience Survey (PRES) | Current students | Imperial College London</a:t>
            </a:r>
            <a:endParaRPr lang="en-US" sz="2000" dirty="0">
              <a:solidFill>
                <a:srgbClr val="EE82E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29530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C92A0-DAFD-2CE4-F5BD-315A0135C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500" y="3338513"/>
            <a:ext cx="9144000" cy="1828800"/>
          </a:xfrm>
        </p:spPr>
        <p:txBody>
          <a:bodyPr/>
          <a:lstStyle/>
          <a:p>
            <a:r>
              <a:rPr lang="en-US" dirty="0">
                <a:solidFill>
                  <a:srgbClr val="98FB98"/>
                </a:solidFill>
              </a:rPr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972F5-B010-8428-D0AA-F619C83E71D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30200" y="5878513"/>
            <a:ext cx="5606257" cy="652463"/>
          </a:xfrm>
        </p:spPr>
        <p:txBody>
          <a:bodyPr/>
          <a:lstStyle/>
          <a:p>
            <a:r>
              <a:rPr lang="en-US" dirty="0"/>
              <a:t>Presentation Title</a:t>
            </a:r>
          </a:p>
          <a:p>
            <a:r>
              <a:rPr lang="en-US" dirty="0"/>
              <a:t>DD/MM/YYYY</a:t>
            </a:r>
          </a:p>
        </p:txBody>
      </p:sp>
    </p:spTree>
    <p:extLst>
      <p:ext uri="{BB962C8B-B14F-4D97-AF65-F5344CB8AC3E}">
        <p14:creationId xmlns:p14="http://schemas.microsoft.com/office/powerpoint/2010/main" val="228745162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ICL PPT Theme">
  <a:themeElements>
    <a:clrScheme name="Imperial colour theme">
      <a:dk1>
        <a:sysClr val="windowText" lastClr="000000"/>
      </a:dk1>
      <a:lt1>
        <a:sysClr val="window" lastClr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College Standard Font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algn="l">
          <a:lnSpc>
            <a:spcPct val="105000"/>
          </a:lnSpc>
          <a:defRPr sz="1600" dirty="0">
            <a:solidFill>
              <a:schemeClr val="tx1"/>
            </a:solidFill>
          </a:defRPr>
        </a:defPPr>
      </a:lstStyle>
    </a:txDef>
  </a:objectDefaults>
  <a:extraClrSchemeLst/>
  <a:custClrLst>
    <a:custClr name="Dark">
      <a:srgbClr val="232333"/>
    </a:custClr>
    <a:custClr name="Navy">
      <a:srgbClr val="000080"/>
    </a:custClr>
    <a:custClr name="Saddle Brown">
      <a:srgbClr val="8B4513"/>
    </a:custClr>
    <a:custClr name="Teal">
      <a:srgbClr val="008080"/>
    </a:custClr>
    <a:custClr name="Medium Violet Red">
      <a:srgbClr val="C71585"/>
    </a:custClr>
    <a:custClr name="Indigo">
      <a:srgbClr val="4B0082"/>
    </a:custClr>
    <a:custClr name="Crimson">
      <a:srgbClr val="DC143C"/>
    </a:custClr>
    <a:custClr name="Orange Red">
      <a:srgbClr val="FF4500"/>
    </a:custClr>
    <a:custClr name="Dark Green">
      <a:srgbClr val="006400"/>
    </a:custClr>
    <a:custClr>
      <a:srgbClr val="FFFFFF"/>
    </a:custClr>
    <a:custClr name="Slate Grey">
      <a:srgbClr val="708090"/>
    </a:custClr>
    <a:custClr name="Imperial Blue">
      <a:srgbClr val="0000CD"/>
    </a:custClr>
    <a:custClr name="Yellow">
      <a:srgbClr val="FFFF00"/>
    </a:custClr>
    <a:custClr name="Turquoise">
      <a:srgbClr val="40E0D0"/>
    </a:custClr>
    <a:custClr name="Violet">
      <a:srgbClr val="EE82EE"/>
    </a:custClr>
    <a:custClr name="Medium Blue Slate">
      <a:srgbClr val="7B68EE"/>
    </a:custClr>
    <a:custClr name="Red">
      <a:srgbClr val="FF0000"/>
    </a:custClr>
    <a:custClr name="Dark Orange">
      <a:srgbClr val="FF8C00"/>
    </a:custClr>
    <a:custClr name="Spring Green">
      <a:srgbClr val="00FF7F"/>
    </a:custClr>
    <a:custClr>
      <a:srgbClr val="FFFFFF"/>
    </a:custClr>
    <a:custClr name="White Smoke">
      <a:srgbClr val="F5F5F5"/>
    </a:custClr>
    <a:custClr name="Deep Sky Blue">
      <a:srgbClr val="00BFFF"/>
    </a:custClr>
    <a:custClr name="Khaki">
      <a:srgbClr val="F0E68C"/>
    </a:custClr>
    <a:custClr name="Pale Turquoise">
      <a:srgbClr val="AFEEEE"/>
    </a:custClr>
    <a:custClr name="Light Pink">
      <a:srgbClr val="FFB6C1"/>
    </a:custClr>
    <a:custClr name="Lavender">
      <a:srgbClr val="E6E6FA"/>
    </a:custClr>
    <a:custClr name="Salmon">
      <a:srgbClr val="FA8072"/>
    </a:custClr>
    <a:custClr name="Orange">
      <a:srgbClr val="FFA500"/>
    </a:custClr>
    <a:custClr name="Pale Green">
      <a:srgbClr val="98FB98"/>
    </a:custClr>
  </a:custClrLst>
  <a:extLst>
    <a:ext uri="{05A4C25C-085E-4340-85A3-A5531E510DB2}">
      <thm15:themeFamily xmlns:thm15="http://schemas.microsoft.com/office/thememl/2012/main" name="Arial_ICL_PowerPoint 16_9 template.potx" id="{0A6366DA-4143-4819-954D-649CAC6891CC}" vid="{00E466E9-FA83-448D-94BE-48FEA435C0D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Dark">
      <a:srgbClr val="232333"/>
    </a:custClr>
    <a:custClr name="Navy">
      <a:srgbClr val="000080"/>
    </a:custClr>
    <a:custClr name="Saddle Brown">
      <a:srgbClr val="8B4513"/>
    </a:custClr>
    <a:custClr name="Teal">
      <a:srgbClr val="008080"/>
    </a:custClr>
    <a:custClr name="Medium Violet Red">
      <a:srgbClr val="C71585"/>
    </a:custClr>
    <a:custClr name="Indigo">
      <a:srgbClr val="4B0082"/>
    </a:custClr>
    <a:custClr name="Crimson">
      <a:srgbClr val="DC143C"/>
    </a:custClr>
    <a:custClr name="Orange Red">
      <a:srgbClr val="FF4500"/>
    </a:custClr>
    <a:custClr name="Dark Green">
      <a:srgbClr val="006400"/>
    </a:custClr>
    <a:custClr>
      <a:srgbClr val="FFFFFF"/>
    </a:custClr>
    <a:custClr name="Slate Grey">
      <a:srgbClr val="708090"/>
    </a:custClr>
    <a:custClr name="Imperial Blue">
      <a:srgbClr val="0000CD"/>
    </a:custClr>
    <a:custClr name="Yellow">
      <a:srgbClr val="FFFF00"/>
    </a:custClr>
    <a:custClr name="Turquoise">
      <a:srgbClr val="40E0D0"/>
    </a:custClr>
    <a:custClr name="Violet">
      <a:srgbClr val="EE82EE"/>
    </a:custClr>
    <a:custClr name="Medium Blue Slate">
      <a:srgbClr val="7B68EE"/>
    </a:custClr>
    <a:custClr name="Red">
      <a:srgbClr val="FF0000"/>
    </a:custClr>
    <a:custClr name="Dark Orange">
      <a:srgbClr val="FF8C00"/>
    </a:custClr>
    <a:custClr name="Spring Green">
      <a:srgbClr val="00FF7F"/>
    </a:custClr>
    <a:custClr>
      <a:srgbClr val="FFFFFF"/>
    </a:custClr>
    <a:custClr name="White Smoke">
      <a:srgbClr val="F5F5F5"/>
    </a:custClr>
    <a:custClr name="Deep Sky Blue">
      <a:srgbClr val="00BFFF"/>
    </a:custClr>
    <a:custClr name="Khaki">
      <a:srgbClr val="F0E68C"/>
    </a:custClr>
    <a:custClr name="Pale Turquoise">
      <a:srgbClr val="AFEEEE"/>
    </a:custClr>
    <a:custClr name="Light Pink">
      <a:srgbClr val="FFB6C1"/>
    </a:custClr>
    <a:custClr name="Lavender">
      <a:srgbClr val="E6E6FA"/>
    </a:custClr>
    <a:custClr name="Salmon">
      <a:srgbClr val="FA8072"/>
    </a:custClr>
    <a:custClr name="Orange">
      <a:srgbClr val="FFA500"/>
    </a:custClr>
    <a:custClr name="Pale Green">
      <a:srgbClr val="98FB98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ICL PPT Theme</Template>
  <TotalTime>3449</TotalTime>
  <Words>388</Words>
  <Application>Microsoft Office PowerPoint</Application>
  <PresentationFormat>Widescreen</PresentationFormat>
  <Paragraphs>73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Times New Roman</vt:lpstr>
      <vt:lpstr>Arial</vt:lpstr>
      <vt:lpstr>Calibri</vt:lpstr>
      <vt:lpstr>ICL PPT Theme</vt:lpstr>
      <vt:lpstr>Object-Oriented Python</vt:lpstr>
      <vt:lpstr>Important Information on Marking your Attendance on Inkpath</vt:lpstr>
      <vt:lpstr>Learning Outcomes</vt:lpstr>
      <vt:lpstr>Course Materials</vt:lpstr>
      <vt:lpstr>ReCoDE</vt:lpstr>
      <vt:lpstr>Please take 3 minutes to complete the evaluation</vt:lpstr>
      <vt:lpstr>PRES 2025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 xxxxx</dc:title>
  <dc:creator>Carly Murphy-Merrydew</dc:creator>
  <cp:lastModifiedBy>Cooling, Chris</cp:lastModifiedBy>
  <cp:revision>15</cp:revision>
  <dcterms:created xsi:type="dcterms:W3CDTF">2024-09-12T08:44:53Z</dcterms:created>
  <dcterms:modified xsi:type="dcterms:W3CDTF">2024-10-16T09:46:47Z</dcterms:modified>
</cp:coreProperties>
</file>