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258" r:id="rId4"/>
    <p:sldId id="267" r:id="rId5"/>
    <p:sldId id="281" r:id="rId6"/>
    <p:sldId id="330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67"/>
            <p14:sldId id="281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59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Types%20and%20Objects.ipynb" TargetMode="External"/><Relationship Id="rId7" Type="http://schemas.openxmlformats.org/officeDocument/2006/relationships/hyperlink" Target="https://colab.research.google.com/github/coolernato/Object-Oriented-Python/blob/master/Propertie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Magic%20Methods.ipynb" TargetMode="External"/><Relationship Id="rId5" Type="http://schemas.openxmlformats.org/officeDocument/2006/relationships/hyperlink" Target="https://colab.research.google.com/github/coolernato/Object-Oriented-Python/blob/master/Class%20Members%20in%20Detail.ipynb" TargetMode="External"/><Relationship Id="rId4" Type="http://schemas.openxmlformats.org/officeDocument/2006/relationships/hyperlink" Target="https://colab.research.google.com/github/coolernato/Object-Oriented-Python/blob/master/My%20First%20Clas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Inheritance.ipynb" TargetMode="External"/><Relationship Id="rId7" Type="http://schemas.openxmlformats.org/officeDocument/2006/relationships/hyperlink" Target="https://colab.research.google.com/github/coolernato/Object-Oriented-Python/blob/master/Project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Objects%20in%20Objects.ipynb" TargetMode="External"/><Relationship Id="rId5" Type="http://schemas.openxmlformats.org/officeDocument/2006/relationships/hyperlink" Target="https://colab.research.google.com/github/coolernato/Object-Oriented-Python/blob/master/Object-Oriented%20Code%20Design%20Principles.ipynb" TargetMode="External"/><Relationship Id="rId4" Type="http://schemas.openxmlformats.org/officeDocument/2006/relationships/hyperlink" Target="https://colab.research.google.com/github/coolernato/Object-Oriented-Python/blob/master/Polymorphism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090789"/>
            <a:ext cx="8388117" cy="4676421"/>
          </a:xfrm>
        </p:spPr>
        <p:txBody>
          <a:bodyPr anchor="t"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>
                <a:solidFill>
                  <a:schemeClr val="tx1"/>
                </a:solidFill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b="0" i="0">
                <a:solidFill>
                  <a:schemeClr val="tx1"/>
                </a:solidFill>
                <a:effectLst/>
                <a:latin typeface="+mn-lt"/>
              </a:rPr>
              <a:t>While infection rates remain high, we encourage all members of our community to continue wearing face coverings in most indoor settings on campus, including Graduate School workshops</a:t>
            </a:r>
          </a:p>
          <a:p>
            <a:endParaRPr lang="en-US" sz="2200" u="sng">
              <a:solidFill>
                <a:schemeClr val="tx1"/>
              </a:solidFill>
              <a:ea typeface="+mj-lt"/>
              <a:cs typeface="+mj-lt"/>
            </a:endParaRPr>
          </a:p>
          <a:p>
            <a:r>
              <a:rPr lang="en-US" sz="2200" u="sng">
                <a:solidFill>
                  <a:schemeClr val="tx1"/>
                </a:solidFill>
                <a:latin typeface="+mn-lt"/>
                <a:ea typeface="+mj-lt"/>
                <a:cs typeface="+mj-lt"/>
              </a:rPr>
              <a:t>Hygiene</a:t>
            </a:r>
            <a:endParaRPr lang="en-GB" sz="2200" u="sng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Where hand </a:t>
            </a:r>
            <a:r>
              <a:rPr lang="en-US" sz="2200" err="1">
                <a:solidFill>
                  <a:schemeClr val="tx1"/>
                </a:solidFill>
              </a:rPr>
              <a:t>sanitiser</a:t>
            </a:r>
            <a:r>
              <a:rPr lang="en-US" sz="2200">
                <a:solidFill>
                  <a:schemeClr val="tx1"/>
                </a:solidFill>
              </a:rPr>
              <a:t> is available, please use it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Types and Objects</a:t>
            </a:r>
            <a:endParaRPr lang="en-GB" dirty="0"/>
          </a:p>
          <a:p>
            <a:r>
              <a:rPr lang="en-GB" dirty="0">
                <a:hlinkClick r:id="rId4"/>
              </a:rPr>
              <a:t>My First Class</a:t>
            </a:r>
            <a:endParaRPr lang="en-GB" dirty="0"/>
          </a:p>
          <a:p>
            <a:r>
              <a:rPr lang="en-GB" dirty="0">
                <a:hlinkClick r:id="rId5"/>
              </a:rPr>
              <a:t>Class Members in Detail</a:t>
            </a:r>
            <a:endParaRPr lang="en-GB" dirty="0"/>
          </a:p>
          <a:p>
            <a:r>
              <a:rPr lang="en-GB" dirty="0">
                <a:hlinkClick r:id="rId6"/>
              </a:rPr>
              <a:t>Magic Methods</a:t>
            </a:r>
            <a:endParaRPr lang="en-GB" dirty="0"/>
          </a:p>
          <a:p>
            <a:r>
              <a:rPr lang="en-GB" dirty="0">
                <a:hlinkClick r:id="rId7"/>
              </a:rPr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Inheritance</a:t>
            </a:r>
            <a:endParaRPr lang="en-GB" dirty="0"/>
          </a:p>
          <a:p>
            <a:r>
              <a:rPr lang="en-GB" dirty="0">
                <a:hlinkClick r:id="rId4"/>
              </a:rPr>
              <a:t>Polymorphism</a:t>
            </a:r>
            <a:endParaRPr lang="en-GB" dirty="0"/>
          </a:p>
          <a:p>
            <a:r>
              <a:rPr lang="en-GB" dirty="0">
                <a:hlinkClick r:id="rId5"/>
              </a:rPr>
              <a:t>Object-Oriented Code Design Principles</a:t>
            </a:r>
            <a:endParaRPr lang="en-GB" dirty="0"/>
          </a:p>
          <a:p>
            <a:r>
              <a:rPr lang="en-GB" dirty="0">
                <a:hlinkClick r:id="rId6"/>
              </a:rPr>
              <a:t>Objects in Objects</a:t>
            </a:r>
            <a:endParaRPr lang="en-GB" dirty="0"/>
          </a:p>
          <a:p>
            <a:r>
              <a:rPr lang="en-GB" dirty="0">
                <a:hlinkClick r:id="rId7"/>
              </a:rPr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20616</TotalTime>
  <Words>238</Words>
  <Application>Microsoft Office PowerPoint</Application>
  <PresentationFormat>On-screen Show (4:3)</PresentationFormat>
  <Paragraphs>41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Learning Outcomes</vt:lpstr>
      <vt:lpstr>Notebook Links</vt:lpstr>
      <vt:lpstr>Notebook Links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421</cp:revision>
  <cp:lastPrinted>2017-04-21T16:42:54Z</cp:lastPrinted>
  <dcterms:created xsi:type="dcterms:W3CDTF">2014-10-29T16:03:49Z</dcterms:created>
  <dcterms:modified xsi:type="dcterms:W3CDTF">2022-03-08T15:50:32Z</dcterms:modified>
</cp:coreProperties>
</file>