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61" d="100"/>
          <a:sy n="161" d="100"/>
        </p:scale>
        <p:origin x="1772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7FB86297-AC6E-4207-90BE-6C575687C64D}"/>
    <pc:docChg chg="addSld delSld modSld modSection">
      <pc:chgData name="Cooling, Chris" userId="6dcf99c9-2ba5-410a-8445-0893a3d1421f" providerId="ADAL" clId="{7FB86297-AC6E-4207-90BE-6C575687C64D}" dt="2023-02-24T16:44:26.223" v="1" actId="47"/>
      <pc:docMkLst>
        <pc:docMk/>
      </pc:docMkLst>
      <pc:sldChg chg="del">
        <pc:chgData name="Cooling, Chris" userId="6dcf99c9-2ba5-410a-8445-0893a3d1421f" providerId="ADAL" clId="{7FB86297-AC6E-4207-90BE-6C575687C64D}" dt="2023-02-24T16:44:26.223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7FB86297-AC6E-4207-90BE-6C575687C64D}" dt="2023-02-24T16:44:24.330" v="0"/>
        <pc:sldMkLst>
          <pc:docMk/>
          <pc:sldMk cId="1791241115" sldId="505"/>
        </pc:sldMkLst>
      </pc:sldChg>
    </pc:docChg>
  </pc:docChgLst>
  <pc:docChgLst>
    <pc:chgData name="Cooling, Chris" userId="6dcf99c9-2ba5-410a-8445-0893a3d1421f" providerId="ADAL" clId="{55559956-1D96-4635-A111-BCA7954A3E28}"/>
    <pc:docChg chg="addSld delSld modSld modSection">
      <pc:chgData name="Cooling, Chris" userId="6dcf99c9-2ba5-410a-8445-0893a3d1421f" providerId="ADAL" clId="{55559956-1D96-4635-A111-BCA7954A3E28}" dt="2022-10-10T15:29:42.826" v="3"/>
      <pc:docMkLst>
        <pc:docMk/>
      </pc:docMkLst>
      <pc:sldChg chg="add del">
        <pc:chgData name="Cooling, Chris" userId="6dcf99c9-2ba5-410a-8445-0893a3d1421f" providerId="ADAL" clId="{55559956-1D96-4635-A111-BCA7954A3E28}" dt="2022-10-10T15:29:42.826" v="3"/>
        <pc:sldMkLst>
          <pc:docMk/>
          <pc:sldMk cId="4074605344" sldId="281"/>
        </pc:sldMkLst>
      </pc:sldChg>
      <pc:sldChg chg="del">
        <pc:chgData name="Cooling, Chris" userId="6dcf99c9-2ba5-410a-8445-0893a3d1421f" providerId="ADAL" clId="{55559956-1D96-4635-A111-BCA7954A3E28}" dt="2022-10-10T15:29:14.871" v="0" actId="47"/>
        <pc:sldMkLst>
          <pc:docMk/>
          <pc:sldMk cId="2122788927" sldId="329"/>
        </pc:sldMkLst>
      </pc:sldChg>
      <pc:sldChg chg="del">
        <pc:chgData name="Cooling, Chris" userId="6dcf99c9-2ba5-410a-8445-0893a3d1421f" providerId="ADAL" clId="{55559956-1D96-4635-A111-BCA7954A3E28}" dt="2022-10-10T15:29:40.920" v="2" actId="47"/>
        <pc:sldMkLst>
          <pc:docMk/>
          <pc:sldMk cId="4175751739" sldId="330"/>
        </pc:sldMkLst>
      </pc:sldChg>
      <pc:sldChg chg="add">
        <pc:chgData name="Cooling, Chris" userId="6dcf99c9-2ba5-410a-8445-0893a3d1421f" providerId="ADAL" clId="{55559956-1D96-4635-A111-BCA7954A3E28}" dt="2022-10-10T15:29:16.516" v="1"/>
        <pc:sldMkLst>
          <pc:docMk/>
          <pc:sldMk cId="466020703" sldId="335"/>
        </pc:sldMkLst>
      </pc:sldChg>
    </pc:docChg>
  </pc:docChgLst>
  <pc:docChgLst>
    <pc:chgData name="Cooling, Chris" userId="6dcf99c9-2ba5-410a-8445-0893a3d1421f" providerId="ADAL" clId="{E8ED290E-0A31-4448-AE1B-BC3087B9DA87}"/>
    <pc:docChg chg="modSld">
      <pc:chgData name="Cooling, Chris" userId="6dcf99c9-2ba5-410a-8445-0893a3d1421f" providerId="ADAL" clId="{E8ED290E-0A31-4448-AE1B-BC3087B9DA87}" dt="2023-11-03T15:58:15.976" v="0"/>
      <pc:docMkLst>
        <pc:docMk/>
      </pc:docMkLst>
      <pc:sldChg chg="modSp mod">
        <pc:chgData name="Cooling, Chris" userId="6dcf99c9-2ba5-410a-8445-0893a3d1421f" providerId="ADAL" clId="{E8ED290E-0A31-4448-AE1B-BC3087B9DA87}" dt="2023-11-03T15:58:15.976" v="0"/>
        <pc:sldMkLst>
          <pc:docMk/>
          <pc:sldMk cId="466020703" sldId="335"/>
        </pc:sldMkLst>
        <pc:spChg chg="mod">
          <ac:chgData name="Cooling, Chris" userId="6dcf99c9-2ba5-410a-8445-0893a3d1421f" providerId="ADAL" clId="{E8ED290E-0A31-4448-AE1B-BC3087B9DA87}" dt="2023-11-03T15:58:15.976" v="0"/>
          <ac:spMkLst>
            <pc:docMk/>
            <pc:sldMk cId="466020703" sldId="33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object-oriented-python/blob/master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feedback-rc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4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</a:t>
            </a:r>
            <a:r>
              <a:rPr lang="en-GB" sz="2600"/>
              <a:t>is </a:t>
            </a:r>
            <a:r>
              <a:rPr lang="en-GB" sz="2600" b="0" i="0" u="sng">
                <a:solidFill>
                  <a:srgbClr val="0563C1"/>
                </a:solidFill>
                <a:effectLst/>
                <a:hlinkClick r:id="rId4"/>
              </a:rPr>
              <a:t>https://tinyurl.com/feedback-rcds</a:t>
            </a:r>
            <a:endParaRPr lang="en-GB" sz="2600" b="0" i="0" u="sng">
              <a:solidFill>
                <a:srgbClr val="0563C1"/>
              </a:solidFill>
              <a:effectLst/>
            </a:endParaRPr>
          </a:p>
          <a:p>
            <a:pPr lvl="1"/>
            <a:r>
              <a:rPr lang="en-GB" sz="2600"/>
              <a:t>You </a:t>
            </a:r>
            <a:r>
              <a:rPr lang="en-GB" sz="2600" dirty="0"/>
              <a:t>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221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Course Materials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423</cp:revision>
  <cp:lastPrinted>2017-04-21T16:42:54Z</cp:lastPrinted>
  <dcterms:created xsi:type="dcterms:W3CDTF">2014-10-29T16:03:49Z</dcterms:created>
  <dcterms:modified xsi:type="dcterms:W3CDTF">2023-11-03T15:58:17Z</dcterms:modified>
</cp:coreProperties>
</file>