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23" r:id="rId2"/>
    <p:sldId id="334" r:id="rId3"/>
    <p:sldId id="361" r:id="rId4"/>
    <p:sldId id="408" r:id="rId5"/>
    <p:sldId id="407" r:id="rId6"/>
    <p:sldId id="359" r:id="rId7"/>
    <p:sldId id="40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F6B5F-15DB-4E57-8EA3-ECCAF60652A5}" v="5" dt="2024-10-25T13:44:44.21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0D9F6B5F-15DB-4E57-8EA3-ECCAF60652A5}"/>
    <pc:docChg chg="undo custSel addSld delSld modSld">
      <pc:chgData name="Cooling, Chris" userId="6dcf99c9-2ba5-410a-8445-0893a3d1421f" providerId="ADAL" clId="{0D9F6B5F-15DB-4E57-8EA3-ECCAF60652A5}" dt="2024-10-16T09:46:46.470" v="416" actId="20577"/>
      <pc:docMkLst>
        <pc:docMk/>
      </pc:docMkLst>
      <pc:sldChg chg="modSp mod">
        <pc:chgData name="Cooling, Chris" userId="6dcf99c9-2ba5-410a-8445-0893a3d1421f" providerId="ADAL" clId="{0D9F6B5F-15DB-4E57-8EA3-ECCAF60652A5}" dt="2024-10-16T09:26:57.732" v="76" actId="20577"/>
        <pc:sldMkLst>
          <pc:docMk/>
          <pc:sldMk cId="3212729572" sldId="323"/>
        </pc:sldMkLst>
        <pc:spChg chg="mod">
          <ac:chgData name="Cooling, Chris" userId="6dcf99c9-2ba5-410a-8445-0893a3d1421f" providerId="ADAL" clId="{0D9F6B5F-15DB-4E57-8EA3-ECCAF60652A5}" dt="2024-10-16T09:26:41.214" v="29" actId="20577"/>
          <ac:spMkLst>
            <pc:docMk/>
            <pc:sldMk cId="3212729572" sldId="323"/>
            <ac:spMk id="2" creationId="{82F30BFE-CB41-E791-4D9C-03A91DA1441E}"/>
          </ac:spMkLst>
        </pc:spChg>
        <pc:spChg chg="mod">
          <ac:chgData name="Cooling, Chris" userId="6dcf99c9-2ba5-410a-8445-0893a3d1421f" providerId="ADAL" clId="{0D9F6B5F-15DB-4E57-8EA3-ECCAF60652A5}" dt="2024-10-16T09:26:57.732" v="76" actId="20577"/>
          <ac:spMkLst>
            <pc:docMk/>
            <pc:sldMk cId="3212729572" sldId="323"/>
            <ac:spMk id="3" creationId="{F5239DCA-92DD-EBA0-CA5E-0801020A1879}"/>
          </ac:spMkLst>
        </pc:spChg>
      </pc:sldChg>
      <pc:sldChg chg="del">
        <pc:chgData name="Cooling, Chris" userId="6dcf99c9-2ba5-410a-8445-0893a3d1421f" providerId="ADAL" clId="{0D9F6B5F-15DB-4E57-8EA3-ECCAF60652A5}" dt="2024-10-16T09:27:27.541" v="77" actId="47"/>
        <pc:sldMkLst>
          <pc:docMk/>
          <pc:sldMk cId="474143756" sldId="324"/>
        </pc:sldMkLst>
      </pc:sldChg>
      <pc:sldChg chg="del">
        <pc:chgData name="Cooling, Chris" userId="6dcf99c9-2ba5-410a-8445-0893a3d1421f" providerId="ADAL" clId="{0D9F6B5F-15DB-4E57-8EA3-ECCAF60652A5}" dt="2024-10-16T09:29:20.214" v="82" actId="47"/>
        <pc:sldMkLst>
          <pc:docMk/>
          <pc:sldMk cId="380350440" sldId="326"/>
        </pc:sldMkLst>
      </pc:sldChg>
      <pc:sldChg chg="modSp mod">
        <pc:chgData name="Cooling, Chris" userId="6dcf99c9-2ba5-410a-8445-0893a3d1421f" providerId="ADAL" clId="{0D9F6B5F-15DB-4E57-8EA3-ECCAF60652A5}" dt="2024-10-16T09:28:16.822" v="80" actId="255"/>
        <pc:sldMkLst>
          <pc:docMk/>
          <pc:sldMk cId="16407505" sldId="361"/>
        </pc:sldMkLst>
        <pc:spChg chg="mod">
          <ac:chgData name="Cooling, Chris" userId="6dcf99c9-2ba5-410a-8445-0893a3d1421f" providerId="ADAL" clId="{0D9F6B5F-15DB-4E57-8EA3-ECCAF60652A5}" dt="2024-10-16T09:28:16.822" v="80" actId="255"/>
          <ac:spMkLst>
            <pc:docMk/>
            <pc:sldMk cId="16407505" sldId="361"/>
            <ac:spMk id="3" creationId="{3059243C-26C4-B42B-1D89-75DB3A5CA945}"/>
          </ac:spMkLst>
        </pc:spChg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50368403" sldId="36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98346720" sldId="36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21571596" sldId="36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370984878" sldId="36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62336388" sldId="36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9263487" sldId="36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6830078" sldId="36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46575661" sldId="36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919066874" sldId="37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88074364" sldId="37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099201432" sldId="37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204830268" sldId="37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08594804" sldId="37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224630467" sldId="37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847659151" sldId="37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73447316" sldId="37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95649870" sldId="37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06499370" sldId="37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534930278" sldId="38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05189886" sldId="38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7714125" sldId="38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93681033" sldId="38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0370874" sldId="38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74749885" sldId="38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81322899" sldId="38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197734974" sldId="38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91437002" sldId="38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17795031" sldId="38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76155974" sldId="39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530089354" sldId="39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46637373" sldId="39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20213683" sldId="39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90902426" sldId="39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61449199" sldId="39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103524331" sldId="39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19251142" sldId="39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21319063" sldId="39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72791869" sldId="39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35729167" sldId="40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37553104" sldId="40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021068231" sldId="40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500301249" sldId="40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407877688" sldId="40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07320822" sldId="405"/>
        </pc:sldMkLst>
      </pc:sldChg>
      <pc:sldChg chg="modSp mod">
        <pc:chgData name="Cooling, Chris" userId="6dcf99c9-2ba5-410a-8445-0893a3d1421f" providerId="ADAL" clId="{0D9F6B5F-15DB-4E57-8EA3-ECCAF60652A5}" dt="2024-10-16T09:46:46.470" v="416" actId="20577"/>
        <pc:sldMkLst>
          <pc:docMk/>
          <pc:sldMk cId="4288594215" sldId="407"/>
        </pc:sldMkLst>
        <pc:spChg chg="mod">
          <ac:chgData name="Cooling, Chris" userId="6dcf99c9-2ba5-410a-8445-0893a3d1421f" providerId="ADAL" clId="{0D9F6B5F-15DB-4E57-8EA3-ECCAF60652A5}" dt="2024-10-16T09:46:46.470" v="416" actId="20577"/>
          <ac:spMkLst>
            <pc:docMk/>
            <pc:sldMk cId="4288594215" sldId="407"/>
            <ac:spMk id="3" creationId="{AE72B19A-BAEF-7DAE-DDC1-54394DA86691}"/>
          </ac:spMkLst>
        </pc:spChg>
      </pc:sldChg>
      <pc:sldChg chg="modSp add mod">
        <pc:chgData name="Cooling, Chris" userId="6dcf99c9-2ba5-410a-8445-0893a3d1421f" providerId="ADAL" clId="{0D9F6B5F-15DB-4E57-8EA3-ECCAF60652A5}" dt="2024-10-16T09:30:04.626" v="103" actId="113"/>
        <pc:sldMkLst>
          <pc:docMk/>
          <pc:sldMk cId="3343614994" sldId="408"/>
        </pc:sldMkLst>
        <pc:spChg chg="mod">
          <ac:chgData name="Cooling, Chris" userId="6dcf99c9-2ba5-410a-8445-0893a3d1421f" providerId="ADAL" clId="{0D9F6B5F-15DB-4E57-8EA3-ECCAF60652A5}" dt="2024-10-16T09:29:38.502" v="99" actId="20577"/>
          <ac:spMkLst>
            <pc:docMk/>
            <pc:sldMk cId="3343614994" sldId="408"/>
            <ac:spMk id="2" creationId="{6F5D226D-AEEE-9CAD-EC6D-58B1E3EBB257}"/>
          </ac:spMkLst>
        </pc:spChg>
        <pc:spChg chg="mod">
          <ac:chgData name="Cooling, Chris" userId="6dcf99c9-2ba5-410a-8445-0893a3d1421f" providerId="ADAL" clId="{0D9F6B5F-15DB-4E57-8EA3-ECCAF60652A5}" dt="2024-10-16T09:30:04.626" v="103" actId="113"/>
          <ac:spMkLst>
            <pc:docMk/>
            <pc:sldMk cId="3343614994" sldId="408"/>
            <ac:spMk id="3" creationId="{3059243C-26C4-B42B-1D89-75DB3A5CA945}"/>
          </ac:spMkLst>
        </pc:spChg>
      </pc:sldChg>
    </pc:docChg>
  </pc:docChgLst>
  <pc:docChgLst>
    <pc:chgData name="Cooling, Chris" userId="6dcf99c9-2ba5-410a-8445-0893a3d1421f" providerId="ADAL" clId="{03CF33AC-D9E4-491F-8963-DAB5E6081A01}"/>
    <pc:docChg chg="undo custSel addSld delSld modSld sldOrd">
      <pc:chgData name="Cooling, Chris" userId="6dcf99c9-2ba5-410a-8445-0893a3d1421f" providerId="ADAL" clId="{03CF33AC-D9E4-491F-8963-DAB5E6081A01}" dt="2024-10-16T09:09:29.452" v="4301" actId="20577"/>
      <pc:docMkLst>
        <pc:docMk/>
      </pc:docMkLst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509046592" sldId="26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440717809" sldId="26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280908608" sldId="26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892137174" sldId="26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57803416" sldId="26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090473929" sldId="26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899002451" sldId="26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9240684" sldId="26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91646720" sldId="26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902907092" sldId="27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49157250" sldId="27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365935" sldId="273"/>
        </pc:sldMkLst>
      </pc:sldChg>
      <pc:sldChg chg="del">
        <pc:chgData name="Cooling, Chris" userId="6dcf99c9-2ba5-410a-8445-0893a3d1421f" providerId="ADAL" clId="{03CF33AC-D9E4-491F-8963-DAB5E6081A01}" dt="2024-10-07T10:01:23.237" v="13" actId="47"/>
        <pc:sldMkLst>
          <pc:docMk/>
          <pc:sldMk cId="1031427888" sldId="276"/>
        </pc:sldMkLst>
      </pc:sldChg>
      <pc:sldChg chg="addSp modSp add del mod modClrScheme chgLayout">
        <pc:chgData name="Cooling, Chris" userId="6dcf99c9-2ba5-410a-8445-0893a3d1421f" providerId="ADAL" clId="{03CF33AC-D9E4-491F-8963-DAB5E6081A01}" dt="2024-10-09T08:24:54.016" v="77"/>
        <pc:sldMkLst>
          <pc:docMk/>
          <pc:sldMk cId="3227858941" sldId="281"/>
        </pc:sldMkLst>
        <pc:spChg chg="mod ord">
          <ac:chgData name="Cooling, Chris" userId="6dcf99c9-2ba5-410a-8445-0893a3d1421f" providerId="ADAL" clId="{03CF33AC-D9E4-491F-8963-DAB5E6081A01}" dt="2024-10-09T08:24:11.115" v="67" actId="700"/>
          <ac:spMkLst>
            <pc:docMk/>
            <pc:sldMk cId="3227858941" sldId="281"/>
            <ac:spMk id="2" creationId="{00000000-0000-0000-0000-000000000000}"/>
          </ac:spMkLst>
        </pc:spChg>
        <pc:spChg chg="mod ord">
          <ac:chgData name="Cooling, Chris" userId="6dcf99c9-2ba5-410a-8445-0893a3d1421f" providerId="ADAL" clId="{03CF33AC-D9E4-491F-8963-DAB5E6081A01}" dt="2024-10-09T08:24:11.115" v="67" actId="700"/>
          <ac:spMkLst>
            <pc:docMk/>
            <pc:sldMk cId="3227858941" sldId="281"/>
            <ac:spMk id="3" creationId="{00000000-0000-0000-0000-000000000000}"/>
          </ac:spMkLst>
        </pc:spChg>
        <pc:spChg chg="add mod ord">
          <ac:chgData name="Cooling, Chris" userId="6dcf99c9-2ba5-410a-8445-0893a3d1421f" providerId="ADAL" clId="{03CF33AC-D9E4-491F-8963-DAB5E6081A01}" dt="2024-10-09T08:24:11.115" v="67" actId="700"/>
          <ac:spMkLst>
            <pc:docMk/>
            <pc:sldMk cId="3227858941" sldId="281"/>
            <ac:spMk id="4" creationId="{9E9803C0-9E51-C843-3768-D5C13466E163}"/>
          </ac:spMkLst>
        </pc:spChg>
        <pc:spChg chg="mod">
          <ac:chgData name="Cooling, Chris" userId="6dcf99c9-2ba5-410a-8445-0893a3d1421f" providerId="ADAL" clId="{03CF33AC-D9E4-491F-8963-DAB5E6081A01}" dt="2024-10-09T08:15:51.225" v="51" actId="1076"/>
          <ac:spMkLst>
            <pc:docMk/>
            <pc:sldMk cId="3227858941" sldId="281"/>
            <ac:spMk id="4" creationId="{FCF0BFC0-F728-C67C-BBA4-5F32D64C08C8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766773942" sldId="282"/>
        </pc:sldMkLst>
        <pc:spChg chg="mod">
          <ac:chgData name="Cooling, Chris" userId="6dcf99c9-2ba5-410a-8445-0893a3d1421f" providerId="ADAL" clId="{03CF33AC-D9E4-491F-8963-DAB5E6081A01}" dt="2024-10-09T08:14:36.019" v="47" actId="12"/>
          <ac:spMkLst>
            <pc:docMk/>
            <pc:sldMk cId="766773942" sldId="282"/>
            <ac:spMk id="3" creationId="{00000000-0000-0000-0000-000000000000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812463129" sldId="283"/>
        </pc:sldMkLst>
        <pc:spChg chg="mod">
          <ac:chgData name="Cooling, Chris" userId="6dcf99c9-2ba5-410a-8445-0893a3d1421f" providerId="ADAL" clId="{03CF33AC-D9E4-491F-8963-DAB5E6081A01}" dt="2024-10-09T08:14:55.354" v="50" actId="12"/>
          <ac:spMkLst>
            <pc:docMk/>
            <pc:sldMk cId="812463129" sldId="283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28056926" sldId="28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35192102" sldId="28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1674838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6698890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8009626" sldId="28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46547034" sldId="28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43483350" sldId="28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53716256" sldId="28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077175788" sldId="289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40181227" sldId="292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3140181227" sldId="292"/>
            <ac:spMk id="3" creationId="{00000000-0000-0000-0000-000000000000}"/>
          </ac:spMkLst>
        </pc:spChg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2109094" sldId="29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24633227" sldId="29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54815734" sldId="29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31389964" sldId="29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78418652" sldId="29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70460910" sldId="29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849987525" sldId="296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2849987525" sldId="296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599389758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329594451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735834741" sldId="29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59510141" sldId="29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02632955" sldId="29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777092763" sldId="300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357951532" sldId="300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3357951532" sldId="300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453738133" sldId="30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57580663" sldId="30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09535584" sldId="30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3070087" sldId="30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86365774" sldId="30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87598261" sldId="30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44980242" sldId="30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798413230" sldId="30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1390760873" sldId="307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1390760873" sldId="307"/>
            <ac:spMk id="3" creationId="{00000000-0000-0000-0000-000000000000}"/>
          </ac:spMkLst>
        </pc:spChg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05751224" sldId="30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9303348" sldId="30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933885824" sldId="30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25291139" sldId="30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654254681" sldId="31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36075367" sldId="31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312507278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6217861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003892851" sldId="312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539671263" sldId="312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2539671263" sldId="312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4006074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899447933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67031554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378110722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8020684" sldId="31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97677485" sldId="31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40837939" sldId="31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2482540" sldId="31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5627358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162562936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203343339" sldId="32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16300829" sldId="32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14583150" sldId="321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4254443235" sldId="32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0963720" sldId="323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3212729572" sldId="323"/>
        </pc:sldMkLst>
      </pc:sldChg>
      <pc:sldChg chg="modSp mod">
        <pc:chgData name="Cooling, Chris" userId="6dcf99c9-2ba5-410a-8445-0893a3d1421f" providerId="ADAL" clId="{03CF33AC-D9E4-491F-8963-DAB5E6081A01}" dt="2024-10-07T10:00:45.879" v="10"/>
        <pc:sldMkLst>
          <pc:docMk/>
          <pc:sldMk cId="474143756" sldId="324"/>
        </pc:sldMkLst>
        <pc:spChg chg="mod">
          <ac:chgData name="Cooling, Chris" userId="6dcf99c9-2ba5-410a-8445-0893a3d1421f" providerId="ADAL" clId="{03CF33AC-D9E4-491F-8963-DAB5E6081A01}" dt="2024-10-07T10:00:38.738" v="9" actId="20577"/>
          <ac:spMkLst>
            <pc:docMk/>
            <pc:sldMk cId="474143756" sldId="324"/>
            <ac:spMk id="2" creationId="{A6773C91-78F6-7FD7-669E-A1FEF5EAC302}"/>
          </ac:spMkLst>
        </pc:spChg>
        <pc:spChg chg="mod">
          <ac:chgData name="Cooling, Chris" userId="6dcf99c9-2ba5-410a-8445-0893a3d1421f" providerId="ADAL" clId="{03CF33AC-D9E4-491F-8963-DAB5E6081A01}" dt="2024-10-07T10:00:45.879" v="10"/>
          <ac:spMkLst>
            <pc:docMk/>
            <pc:sldMk cId="474143756" sldId="324"/>
            <ac:spMk id="3" creationId="{C1E4D7A8-3CEC-9DE0-CCD4-3A1A94F609C4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73781080" sldId="325"/>
        </pc:sldMkLst>
        <pc:spChg chg="mod">
          <ac:chgData name="Cooling, Chris" userId="6dcf99c9-2ba5-410a-8445-0893a3d1421f" providerId="ADAL" clId="{03CF33AC-D9E4-491F-8963-DAB5E6081A01}" dt="2024-10-09T08:24:54.016" v="77"/>
          <ac:spMkLst>
            <pc:docMk/>
            <pc:sldMk cId="3173781080" sldId="325"/>
            <ac:spMk id="6" creationId="{C94459EB-B5CC-4128-A805-FCBCD2C4D3F5}"/>
          </ac:spMkLst>
        </pc:spChg>
      </pc:sldChg>
      <pc:sldChg chg="del">
        <pc:chgData name="Cooling, Chris" userId="6dcf99c9-2ba5-410a-8445-0893a3d1421f" providerId="ADAL" clId="{03CF33AC-D9E4-491F-8963-DAB5E6081A01}" dt="2024-10-07T10:00:23.468" v="1" actId="47"/>
        <pc:sldMkLst>
          <pc:docMk/>
          <pc:sldMk cId="3528320225" sldId="325"/>
        </pc:sldMkLst>
      </pc:sldChg>
      <pc:sldChg chg="add del modNotesTx">
        <pc:chgData name="Cooling, Chris" userId="6dcf99c9-2ba5-410a-8445-0893a3d1421f" providerId="ADAL" clId="{03CF33AC-D9E4-491F-8963-DAB5E6081A01}" dt="2024-10-11T11:01:39.595" v="3725" actId="20577"/>
        <pc:sldMkLst>
          <pc:docMk/>
          <pc:sldMk cId="380350440" sldId="32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35658580" sldId="32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80408341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46455873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21358061" sldId="32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00357233" sldId="32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899337003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5038552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6649059" sldId="33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099411356" sldId="33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6225027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958191099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839592679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85198326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10114096" sldId="333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971978791" sldId="333"/>
        </pc:sldMkLst>
      </pc:sldChg>
      <pc:sldChg chg="add">
        <pc:chgData name="Cooling, Chris" userId="6dcf99c9-2ba5-410a-8445-0893a3d1421f" providerId="ADAL" clId="{03CF33AC-D9E4-491F-8963-DAB5E6081A01}" dt="2024-10-07T10:00:56.106" v="11"/>
        <pc:sldMkLst>
          <pc:docMk/>
          <pc:sldMk cId="243918697" sldId="334"/>
        </pc:sldMkLst>
      </pc:sldChg>
      <pc:sldChg chg="add">
        <pc:chgData name="Cooling, Chris" userId="6dcf99c9-2ba5-410a-8445-0893a3d1421f" providerId="ADAL" clId="{03CF33AC-D9E4-491F-8963-DAB5E6081A01}" dt="2024-10-07T10:01:32.024" v="14"/>
        <pc:sldMkLst>
          <pc:docMk/>
          <pc:sldMk cId="1507190070" sldId="359"/>
        </pc:sldMkLst>
      </pc:sldChg>
      <pc:sldChg chg="modSp add mod">
        <pc:chgData name="Cooling, Chris" userId="6dcf99c9-2ba5-410a-8445-0893a3d1421f" providerId="ADAL" clId="{03CF33AC-D9E4-491F-8963-DAB5E6081A01}" dt="2024-10-07T10:02:34.276" v="23" actId="12"/>
        <pc:sldMkLst>
          <pc:docMk/>
          <pc:sldMk cId="16407505" sldId="361"/>
        </pc:sldMkLst>
        <pc:spChg chg="mod">
          <ac:chgData name="Cooling, Chris" userId="6dcf99c9-2ba5-410a-8445-0893a3d1421f" providerId="ADAL" clId="{03CF33AC-D9E4-491F-8963-DAB5E6081A01}" dt="2024-10-07T10:02:34.276" v="23" actId="12"/>
          <ac:spMkLst>
            <pc:docMk/>
            <pc:sldMk cId="16407505" sldId="361"/>
            <ac:spMk id="3" creationId="{3059243C-26C4-B42B-1D89-75DB3A5CA945}"/>
          </ac:spMkLst>
        </pc:spChg>
      </pc:sldChg>
      <pc:sldChg chg="addSp delSp modSp add mod modNotesTx">
        <pc:chgData name="Cooling, Chris" userId="6dcf99c9-2ba5-410a-8445-0893a3d1421f" providerId="ADAL" clId="{03CF33AC-D9E4-491F-8963-DAB5E6081A01}" dt="2024-10-09T08:27:38.886" v="95"/>
        <pc:sldMkLst>
          <pc:docMk/>
          <pc:sldMk cId="650368403" sldId="362"/>
        </pc:sldMkLst>
        <pc:spChg chg="mod">
          <ac:chgData name="Cooling, Chris" userId="6dcf99c9-2ba5-410a-8445-0893a3d1421f" providerId="ADAL" clId="{03CF33AC-D9E4-491F-8963-DAB5E6081A01}" dt="2024-10-09T08:27:07.188" v="83"/>
          <ac:spMkLst>
            <pc:docMk/>
            <pc:sldMk cId="650368403" sldId="362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08:27:34.071" v="94" actId="20577"/>
          <ac:spMkLst>
            <pc:docMk/>
            <pc:sldMk cId="650368403" sldId="362"/>
            <ac:spMk id="3" creationId="{3059243C-26C4-B42B-1D89-75DB3A5CA945}"/>
          </ac:spMkLst>
        </pc:spChg>
        <pc:spChg chg="add mod">
          <ac:chgData name="Cooling, Chris" userId="6dcf99c9-2ba5-410a-8445-0893a3d1421f" providerId="ADAL" clId="{03CF33AC-D9E4-491F-8963-DAB5E6081A01}" dt="2024-10-09T08:27:01.316" v="82"/>
          <ac:spMkLst>
            <pc:docMk/>
            <pc:sldMk cId="650368403" sldId="362"/>
            <ac:spMk id="4" creationId="{C22526AD-D8BF-906B-CB7C-E61D6ACF299C}"/>
          </ac:spMkLst>
        </pc:spChg>
        <pc:spChg chg="add mod">
          <ac:chgData name="Cooling, Chris" userId="6dcf99c9-2ba5-410a-8445-0893a3d1421f" providerId="ADAL" clId="{03CF33AC-D9E4-491F-8963-DAB5E6081A01}" dt="2024-10-09T08:27:01.316" v="82"/>
          <ac:spMkLst>
            <pc:docMk/>
            <pc:sldMk cId="650368403" sldId="362"/>
            <ac:spMk id="8" creationId="{DC0361AF-2943-2CFD-8210-A59481D2129D}"/>
          </ac:spMkLst>
        </pc:spChg>
        <pc:spChg chg="add del mod">
          <ac:chgData name="Cooling, Chris" userId="6dcf99c9-2ba5-410a-8445-0893a3d1421f" providerId="ADAL" clId="{03CF33AC-D9E4-491F-8963-DAB5E6081A01}" dt="2024-10-09T08:27:00.560" v="81" actId="478"/>
          <ac:spMkLst>
            <pc:docMk/>
            <pc:sldMk cId="650368403" sldId="362"/>
            <ac:spMk id="10" creationId="{7EBA705B-BCC2-B6DC-A48E-08243D0D6434}"/>
          </ac:spMkLst>
        </pc:spChg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813487936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250198557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454384184" sldId="363"/>
        </pc:sldMkLst>
      </pc:sldChg>
      <pc:sldChg chg="modSp add mod modNotesTx">
        <pc:chgData name="Cooling, Chris" userId="6dcf99c9-2ba5-410a-8445-0893a3d1421f" providerId="ADAL" clId="{03CF33AC-D9E4-491F-8963-DAB5E6081A01}" dt="2024-10-09T12:42:50.846" v="1693"/>
        <pc:sldMkLst>
          <pc:docMk/>
          <pc:sldMk cId="3498346720" sldId="363"/>
        </pc:sldMkLst>
        <pc:spChg chg="mod">
          <ac:chgData name="Cooling, Chris" userId="6dcf99c9-2ba5-410a-8445-0893a3d1421f" providerId="ADAL" clId="{03CF33AC-D9E4-491F-8963-DAB5E6081A01}" dt="2024-10-09T08:28:01.105" v="97"/>
          <ac:spMkLst>
            <pc:docMk/>
            <pc:sldMk cId="3498346720" sldId="363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28:09.765" v="99" actId="12"/>
          <ac:spMkLst>
            <pc:docMk/>
            <pc:sldMk cId="3498346720" sldId="363"/>
            <ac:spMk id="3" creationId="{3059243C-26C4-B42B-1D89-75DB3A5CA945}"/>
          </ac:spMkLst>
        </pc:spChg>
      </pc:sldChg>
      <pc:sldChg chg="addSp modSp add mod modNotesTx">
        <pc:chgData name="Cooling, Chris" userId="6dcf99c9-2ba5-410a-8445-0893a3d1421f" providerId="ADAL" clId="{03CF33AC-D9E4-491F-8963-DAB5E6081A01}" dt="2024-10-09T08:30:11.711" v="127" actId="1076"/>
        <pc:sldMkLst>
          <pc:docMk/>
          <pc:sldMk cId="721571596" sldId="364"/>
        </pc:sldMkLst>
        <pc:spChg chg="mod">
          <ac:chgData name="Cooling, Chris" userId="6dcf99c9-2ba5-410a-8445-0893a3d1421f" providerId="ADAL" clId="{03CF33AC-D9E4-491F-8963-DAB5E6081A01}" dt="2024-10-09T08:28:23.149" v="101"/>
          <ac:spMkLst>
            <pc:docMk/>
            <pc:sldMk cId="721571596" sldId="364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30:03.270" v="125" actId="14100"/>
          <ac:spMkLst>
            <pc:docMk/>
            <pc:sldMk cId="721571596" sldId="364"/>
            <ac:spMk id="3" creationId="{3059243C-26C4-B42B-1D89-75DB3A5CA945}"/>
          </ac:spMkLst>
        </pc:spChg>
        <pc:picChg chg="add mod">
          <ac:chgData name="Cooling, Chris" userId="6dcf99c9-2ba5-410a-8445-0893a3d1421f" providerId="ADAL" clId="{03CF33AC-D9E4-491F-8963-DAB5E6081A01}" dt="2024-10-09T08:30:11.711" v="127" actId="1076"/>
          <ac:picMkLst>
            <pc:docMk/>
            <pc:sldMk cId="721571596" sldId="364"/>
            <ac:picMk id="4" creationId="{274F5A2E-E462-9E35-580B-A7465582C67C}"/>
          </ac:picMkLst>
        </pc:pic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248724752" sldId="364"/>
        </pc:sldMkLst>
        <pc:spChg chg="mod">
          <ac:chgData name="Cooling, Chris" userId="6dcf99c9-2ba5-410a-8445-0893a3d1421f" providerId="ADAL" clId="{03CF33AC-D9E4-491F-8963-DAB5E6081A01}" dt="2024-10-09T08:22:55.278" v="59" actId="27636"/>
          <ac:spMkLst>
            <pc:docMk/>
            <pc:sldMk cId="3248724752" sldId="364"/>
            <ac:spMk id="3" creationId="{00000000-0000-0000-0000-000000000000}"/>
          </ac:spMkLst>
        </pc:spChg>
      </pc:sldChg>
      <pc:sldChg chg="addSp delSp modSp add mod modNotesTx">
        <pc:chgData name="Cooling, Chris" userId="6dcf99c9-2ba5-410a-8445-0893a3d1421f" providerId="ADAL" clId="{03CF33AC-D9E4-491F-8963-DAB5E6081A01}" dt="2024-10-09T08:31:43.076" v="140"/>
        <pc:sldMkLst>
          <pc:docMk/>
          <pc:sldMk cId="1370984878" sldId="365"/>
        </pc:sldMkLst>
        <pc:spChg chg="mod">
          <ac:chgData name="Cooling, Chris" userId="6dcf99c9-2ba5-410a-8445-0893a3d1421f" providerId="ADAL" clId="{03CF33AC-D9E4-491F-8963-DAB5E6081A01}" dt="2024-10-09T08:30:37.590" v="129"/>
          <ac:spMkLst>
            <pc:docMk/>
            <pc:sldMk cId="1370984878" sldId="365"/>
            <ac:spMk id="2" creationId="{6F5D226D-AEEE-9CAD-EC6D-58B1E3EBB257}"/>
          </ac:spMkLst>
        </pc:spChg>
        <pc:spChg chg="del">
          <ac:chgData name="Cooling, Chris" userId="6dcf99c9-2ba5-410a-8445-0893a3d1421f" providerId="ADAL" clId="{03CF33AC-D9E4-491F-8963-DAB5E6081A01}" dt="2024-10-09T08:30:42.213" v="130" actId="478"/>
          <ac:spMkLst>
            <pc:docMk/>
            <pc:sldMk cId="1370984878" sldId="365"/>
            <ac:spMk id="3" creationId="{3059243C-26C4-B42B-1D89-75DB3A5CA945}"/>
          </ac:spMkLst>
        </pc:spChg>
        <pc:spChg chg="add del mod">
          <ac:chgData name="Cooling, Chris" userId="6dcf99c9-2ba5-410a-8445-0893a3d1421f" providerId="ADAL" clId="{03CF33AC-D9E4-491F-8963-DAB5E6081A01}" dt="2024-10-09T08:30:47.136" v="131" actId="478"/>
          <ac:spMkLst>
            <pc:docMk/>
            <pc:sldMk cId="1370984878" sldId="365"/>
            <ac:spMk id="9" creationId="{A7F87D6A-7917-269E-7382-DD0EE51428F2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1" creationId="{AFF91950-1AA8-690D-E10C-C1EF24BD098A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2" creationId="{03BB056E-FA4C-88CA-D889-84DCC65C5BDE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3" creationId="{B68CDB8A-31BC-BAA4-F072-4F4279B6043A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4" creationId="{70584652-2811-EDBD-FC7A-0F10405A2352}"/>
          </ac:spMkLst>
        </pc:spChg>
        <pc:spChg chg="add mod">
          <ac:chgData name="Cooling, Chris" userId="6dcf99c9-2ba5-410a-8445-0893a3d1421f" providerId="ADAL" clId="{03CF33AC-D9E4-491F-8963-DAB5E6081A01}" dt="2024-10-09T08:31:12.978" v="138" actId="14100"/>
          <ac:spMkLst>
            <pc:docMk/>
            <pc:sldMk cId="1370984878" sldId="365"/>
            <ac:spMk id="15" creationId="{1ED331C2-96D3-8178-7327-27C9B5C17FA9}"/>
          </ac:spMkLst>
        </pc:spChg>
        <pc:graphicFrameChg chg="add mod modGraphic">
          <ac:chgData name="Cooling, Chris" userId="6dcf99c9-2ba5-410a-8445-0893a3d1421f" providerId="ADAL" clId="{03CF33AC-D9E4-491F-8963-DAB5E6081A01}" dt="2024-10-09T08:31:12.978" v="138" actId="14100"/>
          <ac:graphicFrameMkLst>
            <pc:docMk/>
            <pc:sldMk cId="1370984878" sldId="365"/>
            <ac:graphicFrameMk id="10" creationId="{64CFDCD5-BBA9-6ED0-CD8F-D3A2C53B09CB}"/>
          </ac:graphicFrameMkLst>
        </pc:graphicFrameChg>
        <pc:picChg chg="del">
          <ac:chgData name="Cooling, Chris" userId="6dcf99c9-2ba5-410a-8445-0893a3d1421f" providerId="ADAL" clId="{03CF33AC-D9E4-491F-8963-DAB5E6081A01}" dt="2024-10-09T08:30:48.131" v="132" actId="478"/>
          <ac:picMkLst>
            <pc:docMk/>
            <pc:sldMk cId="1370984878" sldId="365"/>
            <ac:picMk id="4" creationId="{274F5A2E-E462-9E35-580B-A7465582C67C}"/>
          </ac:picMkLst>
        </pc:picChg>
      </pc:sldChg>
      <pc:sldChg chg="add del">
        <pc:chgData name="Cooling, Chris" userId="6dcf99c9-2ba5-410a-8445-0893a3d1421f" providerId="ADAL" clId="{03CF33AC-D9E4-491F-8963-DAB5E6081A01}" dt="2024-10-09T08:29:41.131" v="122" actId="47"/>
        <pc:sldMkLst>
          <pc:docMk/>
          <pc:sldMk cId="2092285345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227858941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66773942" sldId="366"/>
        </pc:sldMkLst>
      </pc:sldChg>
      <pc:sldChg chg="addSp delSp modSp add mod modNotesTx">
        <pc:chgData name="Cooling, Chris" userId="6dcf99c9-2ba5-410a-8445-0893a3d1421f" providerId="ADAL" clId="{03CF33AC-D9E4-491F-8963-DAB5E6081A01}" dt="2024-10-09T08:43:00.265" v="182" actId="14100"/>
        <pc:sldMkLst>
          <pc:docMk/>
          <pc:sldMk cId="2862336388" sldId="366"/>
        </pc:sldMkLst>
        <pc:spChg chg="add mod">
          <ac:chgData name="Cooling, Chris" userId="6dcf99c9-2ba5-410a-8445-0893a3d1421f" providerId="ADAL" clId="{03CF33AC-D9E4-491F-8963-DAB5E6081A01}" dt="2024-10-09T08:43:00.265" v="182" actId="14100"/>
          <ac:spMkLst>
            <pc:docMk/>
            <pc:sldMk cId="2862336388" sldId="366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1" creationId="{AFF91950-1AA8-690D-E10C-C1EF24BD098A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2" creationId="{03BB056E-FA4C-88CA-D889-84DCC65C5BDE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3" creationId="{B68CDB8A-31BC-BAA4-F072-4F4279B6043A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4" creationId="{70584652-2811-EDBD-FC7A-0F10405A2352}"/>
          </ac:spMkLst>
        </pc:spChg>
        <pc:spChg chg="del">
          <ac:chgData name="Cooling, Chris" userId="6dcf99c9-2ba5-410a-8445-0893a3d1421f" providerId="ADAL" clId="{03CF33AC-D9E4-491F-8963-DAB5E6081A01}" dt="2024-10-09T08:32:10.518" v="141" actId="478"/>
          <ac:spMkLst>
            <pc:docMk/>
            <pc:sldMk cId="2862336388" sldId="366"/>
            <ac:spMk id="15" creationId="{1ED331C2-96D3-8178-7327-27C9B5C17FA9}"/>
          </ac:spMkLst>
        </pc:spChg>
        <pc:graphicFrameChg chg="del">
          <ac:chgData name="Cooling, Chris" userId="6dcf99c9-2ba5-410a-8445-0893a3d1421f" providerId="ADAL" clId="{03CF33AC-D9E4-491F-8963-DAB5E6081A01}" dt="2024-10-09T08:32:10.518" v="141" actId="478"/>
          <ac:graphicFrameMkLst>
            <pc:docMk/>
            <pc:sldMk cId="2862336388" sldId="366"/>
            <ac:graphicFrameMk id="10" creationId="{64CFDCD5-BBA9-6ED0-CD8F-D3A2C53B09CB}"/>
          </ac:graphicFrameMkLst>
        </pc:graphicFrameChg>
      </pc:sldChg>
      <pc:sldChg chg="modSp add mod modNotesTx">
        <pc:chgData name="Cooling, Chris" userId="6dcf99c9-2ba5-410a-8445-0893a3d1421f" providerId="ADAL" clId="{03CF33AC-D9E4-491F-8963-DAB5E6081A01}" dt="2024-10-09T08:42:45.098" v="181" actId="14100"/>
        <pc:sldMkLst>
          <pc:docMk/>
          <pc:sldMk cId="49263487" sldId="367"/>
        </pc:sldMkLst>
        <pc:spChg chg="mod">
          <ac:chgData name="Cooling, Chris" userId="6dcf99c9-2ba5-410a-8445-0893a3d1421f" providerId="ADAL" clId="{03CF33AC-D9E4-491F-8963-DAB5E6081A01}" dt="2024-10-09T08:33:10.239" v="150"/>
          <ac:spMkLst>
            <pc:docMk/>
            <pc:sldMk cId="49263487" sldId="367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42:45.098" v="181" actId="14100"/>
          <ac:spMkLst>
            <pc:docMk/>
            <pc:sldMk cId="49263487" sldId="367"/>
            <ac:spMk id="3" creationId="{C721DE20-D793-5101-4263-6B0AEF084494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2463129" sldId="36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35192102" sldId="368"/>
        </pc:sldMkLst>
      </pc:sldChg>
      <pc:sldChg chg="addSp modSp add mod modNotesTx">
        <pc:chgData name="Cooling, Chris" userId="6dcf99c9-2ba5-410a-8445-0893a3d1421f" providerId="ADAL" clId="{03CF33AC-D9E4-491F-8963-DAB5E6081A01}" dt="2024-10-09T08:42:38.126" v="180" actId="14100"/>
        <pc:sldMkLst>
          <pc:docMk/>
          <pc:sldMk cId="3636830078" sldId="368"/>
        </pc:sldMkLst>
        <pc:spChg chg="mod">
          <ac:chgData name="Cooling, Chris" userId="6dcf99c9-2ba5-410a-8445-0893a3d1421f" providerId="ADAL" clId="{03CF33AC-D9E4-491F-8963-DAB5E6081A01}" dt="2024-10-09T08:35:23.052" v="163"/>
          <ac:spMkLst>
            <pc:docMk/>
            <pc:sldMk cId="3636830078" sldId="368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42:38.126" v="180" actId="14100"/>
          <ac:spMkLst>
            <pc:docMk/>
            <pc:sldMk cId="3636830078" sldId="368"/>
            <ac:spMk id="3" creationId="{C721DE20-D793-5101-4263-6B0AEF084494}"/>
          </ac:spMkLst>
        </pc:spChg>
        <pc:spChg chg="add mod">
          <ac:chgData name="Cooling, Chris" userId="6dcf99c9-2ba5-410a-8445-0893a3d1421f" providerId="ADAL" clId="{03CF33AC-D9E4-491F-8963-DAB5E6081A01}" dt="2024-10-09T08:34:45.579" v="161" actId="1076"/>
          <ac:spMkLst>
            <pc:docMk/>
            <pc:sldMk cId="3636830078" sldId="368"/>
            <ac:spMk id="4" creationId="{B8846200-1CB5-F0BA-3F56-EAC79910A7C7}"/>
          </ac:spMkLst>
        </pc:spChg>
        <pc:spChg chg="add mod">
          <ac:chgData name="Cooling, Chris" userId="6dcf99c9-2ba5-410a-8445-0893a3d1421f" providerId="ADAL" clId="{03CF33AC-D9E4-491F-8963-DAB5E6081A01}" dt="2024-10-09T08:34:45.579" v="161" actId="1076"/>
          <ac:spMkLst>
            <pc:docMk/>
            <pc:sldMk cId="3636830078" sldId="368"/>
            <ac:spMk id="8" creationId="{7595EE44-1F34-D7DB-EA76-6B59A5ABEACA}"/>
          </ac:spMkLst>
        </pc:spChg>
      </pc:sldChg>
      <pc:sldChg chg="addSp delSp modSp add mod modNotesTx">
        <pc:chgData name="Cooling, Chris" userId="6dcf99c9-2ba5-410a-8445-0893a3d1421f" providerId="ADAL" clId="{03CF33AC-D9E4-491F-8963-DAB5E6081A01}" dt="2024-10-09T08:49:02.679" v="916" actId="20577"/>
        <pc:sldMkLst>
          <pc:docMk/>
          <pc:sldMk cId="1646575661" sldId="369"/>
        </pc:sldMkLst>
        <pc:spChg chg="mod">
          <ac:chgData name="Cooling, Chris" userId="6dcf99c9-2ba5-410a-8445-0893a3d1421f" providerId="ADAL" clId="{03CF33AC-D9E4-491F-8963-DAB5E6081A01}" dt="2024-10-09T08:35:43.970" v="166"/>
          <ac:spMkLst>
            <pc:docMk/>
            <pc:sldMk cId="1646575661" sldId="369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43:28.335" v="183" actId="255"/>
          <ac:spMkLst>
            <pc:docMk/>
            <pc:sldMk cId="1646575661" sldId="369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8:35:38.382" v="165" actId="478"/>
          <ac:spMkLst>
            <pc:docMk/>
            <pc:sldMk cId="1646575661" sldId="369"/>
            <ac:spMk id="4" creationId="{B8846200-1CB5-F0BA-3F56-EAC79910A7C7}"/>
          </ac:spMkLst>
        </pc:spChg>
        <pc:spChg chg="del">
          <ac:chgData name="Cooling, Chris" userId="6dcf99c9-2ba5-410a-8445-0893a3d1421f" providerId="ADAL" clId="{03CF33AC-D9E4-491F-8963-DAB5E6081A01}" dt="2024-10-09T08:35:38.382" v="165" actId="478"/>
          <ac:spMkLst>
            <pc:docMk/>
            <pc:sldMk cId="1646575661" sldId="369"/>
            <ac:spMk id="8" creationId="{7595EE44-1F34-D7DB-EA76-6B59A5ABEACA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9" creationId="{5ABF131A-4E5B-F69E-C427-66B1BC696763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10" creationId="{4176775E-D08E-8496-424F-F3C2301DE0AC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11" creationId="{4E0C45F4-E339-70C9-0826-89EBEDCE342B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12" creationId="{18742A83-D198-65ED-D7BE-B838B0B76AD3}"/>
          </ac:spMkLst>
        </pc:spChg>
        <pc:spChg chg="add mod">
          <ac:chgData name="Cooling, Chris" userId="6dcf99c9-2ba5-410a-8445-0893a3d1421f" providerId="ADAL" clId="{03CF33AC-D9E4-491F-8963-DAB5E6081A01}" dt="2024-10-09T08:44:36.158" v="192" actId="164"/>
          <ac:spMkLst>
            <pc:docMk/>
            <pc:sldMk cId="1646575661" sldId="369"/>
            <ac:spMk id="13" creationId="{2D86DB33-9863-EB63-81EB-9FC92CA552EE}"/>
          </ac:spMkLst>
        </pc:spChg>
        <pc:grpChg chg="add mod">
          <ac:chgData name="Cooling, Chris" userId="6dcf99c9-2ba5-410a-8445-0893a3d1421f" providerId="ADAL" clId="{03CF33AC-D9E4-491F-8963-DAB5E6081A01}" dt="2024-10-09T08:44:25.497" v="191" actId="164"/>
          <ac:grpSpMkLst>
            <pc:docMk/>
            <pc:sldMk cId="1646575661" sldId="369"/>
            <ac:grpSpMk id="18" creationId="{419DBE5F-B2BB-D3DB-1D92-766DB67268A1}"/>
          </ac:grpSpMkLst>
        </pc:grpChg>
        <pc:grpChg chg="add mod">
          <ac:chgData name="Cooling, Chris" userId="6dcf99c9-2ba5-410a-8445-0893a3d1421f" providerId="ADAL" clId="{03CF33AC-D9E4-491F-8963-DAB5E6081A01}" dt="2024-10-09T08:44:40.752" v="193" actId="1076"/>
          <ac:grpSpMkLst>
            <pc:docMk/>
            <pc:sldMk cId="1646575661" sldId="369"/>
            <ac:grpSpMk id="19" creationId="{93D3F2FA-678E-746B-2318-996358992078}"/>
          </ac:grpSpMkLst>
        </pc:grpChg>
        <pc:cxnChg chg="add mod">
          <ac:chgData name="Cooling, Chris" userId="6dcf99c9-2ba5-410a-8445-0893a3d1421f" providerId="ADAL" clId="{03CF33AC-D9E4-491F-8963-DAB5E6081A01}" dt="2024-10-09T08:44:36.158" v="192" actId="164"/>
          <ac:cxnSpMkLst>
            <pc:docMk/>
            <pc:sldMk cId="1646575661" sldId="369"/>
            <ac:cxnSpMk id="14" creationId="{F4F2A2EB-F24E-0D99-2C2E-3CD1DE4B35BE}"/>
          </ac:cxnSpMkLst>
        </pc:cxnChg>
        <pc:cxnChg chg="add mod">
          <ac:chgData name="Cooling, Chris" userId="6dcf99c9-2ba5-410a-8445-0893a3d1421f" providerId="ADAL" clId="{03CF33AC-D9E4-491F-8963-DAB5E6081A01}" dt="2024-10-09T08:44:36.158" v="192" actId="164"/>
          <ac:cxnSpMkLst>
            <pc:docMk/>
            <pc:sldMk cId="1646575661" sldId="369"/>
            <ac:cxnSpMk id="15" creationId="{64B302C9-9F13-4FDE-D82F-60087064430D}"/>
          </ac:cxnSpMkLst>
        </pc:cxnChg>
        <pc:cxnChg chg="add mod">
          <ac:chgData name="Cooling, Chris" userId="6dcf99c9-2ba5-410a-8445-0893a3d1421f" providerId="ADAL" clId="{03CF33AC-D9E4-491F-8963-DAB5E6081A01}" dt="2024-10-09T08:44:36.158" v="192" actId="164"/>
          <ac:cxnSpMkLst>
            <pc:docMk/>
            <pc:sldMk cId="1646575661" sldId="369"/>
            <ac:cxnSpMk id="16" creationId="{5DB58FD8-F994-A9A7-1026-B1C3DCA36D12}"/>
          </ac:cxnSpMkLst>
        </pc:cxnChg>
        <pc:cxnChg chg="add mod">
          <ac:chgData name="Cooling, Chris" userId="6dcf99c9-2ba5-410a-8445-0893a3d1421f" providerId="ADAL" clId="{03CF33AC-D9E4-491F-8963-DAB5E6081A01}" dt="2024-10-09T08:44:36.158" v="192" actId="164"/>
          <ac:cxnSpMkLst>
            <pc:docMk/>
            <pc:sldMk cId="1646575661" sldId="369"/>
            <ac:cxnSpMk id="17" creationId="{E7282B08-9CF9-A51E-356E-6E7C14875A1E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28056926" sldId="369"/>
        </pc:sldMkLst>
      </pc:sldChg>
      <pc:sldChg chg="addSp delSp modSp add mod modNotesTx">
        <pc:chgData name="Cooling, Chris" userId="6dcf99c9-2ba5-410a-8445-0893a3d1421f" providerId="ADAL" clId="{03CF33AC-D9E4-491F-8963-DAB5E6081A01}" dt="2024-10-09T08:58:53.849" v="1261"/>
        <pc:sldMkLst>
          <pc:docMk/>
          <pc:sldMk cId="919066874" sldId="370"/>
        </pc:sldMkLst>
        <pc:spChg chg="mod">
          <ac:chgData name="Cooling, Chris" userId="6dcf99c9-2ba5-410a-8445-0893a3d1421f" providerId="ADAL" clId="{03CF33AC-D9E4-491F-8963-DAB5E6081A01}" dt="2024-10-09T08:43:52.064" v="185"/>
          <ac:spMkLst>
            <pc:docMk/>
            <pc:sldMk cId="919066874" sldId="370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45:13.632" v="196" actId="20577"/>
          <ac:spMkLst>
            <pc:docMk/>
            <pc:sldMk cId="919066874" sldId="370"/>
            <ac:spMk id="3" creationId="{C721DE20-D793-5101-4263-6B0AEF084494}"/>
          </ac:spMkLst>
        </pc:spChg>
        <pc:spChg chg="add mod">
          <ac:chgData name="Cooling, Chris" userId="6dcf99c9-2ba5-410a-8445-0893a3d1421f" providerId="ADAL" clId="{03CF33AC-D9E4-491F-8963-DAB5E6081A01}" dt="2024-10-09T08:58:53.849" v="1261"/>
          <ac:spMkLst>
            <pc:docMk/>
            <pc:sldMk cId="919066874" sldId="370"/>
            <ac:spMk id="4" creationId="{86ECBA19-7598-B6F2-BC47-0EECF4A9A068}"/>
          </ac:spMkLst>
        </pc:spChg>
        <pc:spChg chg="add mod">
          <ac:chgData name="Cooling, Chris" userId="6dcf99c9-2ba5-410a-8445-0893a3d1421f" providerId="ADAL" clId="{03CF33AC-D9E4-491F-8963-DAB5E6081A01}" dt="2024-10-09T08:58:53.849" v="1261"/>
          <ac:spMkLst>
            <pc:docMk/>
            <pc:sldMk cId="919066874" sldId="370"/>
            <ac:spMk id="8" creationId="{55F214A7-3D2D-312D-4686-A332005EA535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9" creationId="{5ABF131A-4E5B-F69E-C427-66B1BC696763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10" creationId="{4176775E-D08E-8496-424F-F3C2301DE0AC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11" creationId="{4E0C45F4-E339-70C9-0826-89EBEDCE342B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12" creationId="{18742A83-D198-65ED-D7BE-B838B0B76AD3}"/>
          </ac:spMkLst>
        </pc:spChg>
        <pc:spChg chg="del">
          <ac:chgData name="Cooling, Chris" userId="6dcf99c9-2ba5-410a-8445-0893a3d1421f" providerId="ADAL" clId="{03CF33AC-D9E4-491F-8963-DAB5E6081A01}" dt="2024-10-09T08:44:06.313" v="187" actId="478"/>
          <ac:spMkLst>
            <pc:docMk/>
            <pc:sldMk cId="919066874" sldId="370"/>
            <ac:spMk id="13" creationId="{2D86DB33-9863-EB63-81EB-9FC92CA552EE}"/>
          </ac:spMkLst>
        </pc:spChg>
        <pc:cxnChg chg="del mod">
          <ac:chgData name="Cooling, Chris" userId="6dcf99c9-2ba5-410a-8445-0893a3d1421f" providerId="ADAL" clId="{03CF33AC-D9E4-491F-8963-DAB5E6081A01}" dt="2024-10-09T08:44:06.313" v="187" actId="478"/>
          <ac:cxnSpMkLst>
            <pc:docMk/>
            <pc:sldMk cId="919066874" sldId="370"/>
            <ac:cxnSpMk id="14" creationId="{F4F2A2EB-F24E-0D99-2C2E-3CD1DE4B35BE}"/>
          </ac:cxnSpMkLst>
        </pc:cxnChg>
        <pc:cxnChg chg="del mod">
          <ac:chgData name="Cooling, Chris" userId="6dcf99c9-2ba5-410a-8445-0893a3d1421f" providerId="ADAL" clId="{03CF33AC-D9E4-491F-8963-DAB5E6081A01}" dt="2024-10-09T08:44:06.313" v="187" actId="478"/>
          <ac:cxnSpMkLst>
            <pc:docMk/>
            <pc:sldMk cId="919066874" sldId="370"/>
            <ac:cxnSpMk id="15" creationId="{64B302C9-9F13-4FDE-D82F-60087064430D}"/>
          </ac:cxnSpMkLst>
        </pc:cxnChg>
        <pc:cxnChg chg="del mod">
          <ac:chgData name="Cooling, Chris" userId="6dcf99c9-2ba5-410a-8445-0893a3d1421f" providerId="ADAL" clId="{03CF33AC-D9E4-491F-8963-DAB5E6081A01}" dt="2024-10-09T08:44:06.313" v="187" actId="478"/>
          <ac:cxnSpMkLst>
            <pc:docMk/>
            <pc:sldMk cId="919066874" sldId="370"/>
            <ac:cxnSpMk id="16" creationId="{5DB58FD8-F994-A9A7-1026-B1C3DCA36D12}"/>
          </ac:cxnSpMkLst>
        </pc:cxnChg>
        <pc:cxnChg chg="del mod">
          <ac:chgData name="Cooling, Chris" userId="6dcf99c9-2ba5-410a-8445-0893a3d1421f" providerId="ADAL" clId="{03CF33AC-D9E4-491F-8963-DAB5E6081A01}" dt="2024-10-09T08:44:06.313" v="187" actId="478"/>
          <ac:cxnSpMkLst>
            <pc:docMk/>
            <pc:sldMk cId="919066874" sldId="370"/>
            <ac:cxnSpMk id="17" creationId="{E7282B08-9CF9-A51E-356E-6E7C14875A1E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6698890" sldId="37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8009626" sldId="371"/>
        </pc:sldMkLst>
      </pc:sldChg>
      <pc:sldChg chg="modSp add mod modNotesTx">
        <pc:chgData name="Cooling, Chris" userId="6dcf99c9-2ba5-410a-8445-0893a3d1421f" providerId="ADAL" clId="{03CF33AC-D9E4-491F-8963-DAB5E6081A01}" dt="2024-10-09T08:57:28.778" v="1256"/>
        <pc:sldMkLst>
          <pc:docMk/>
          <pc:sldMk cId="3388074364" sldId="371"/>
        </pc:sldMkLst>
        <pc:spChg chg="mod">
          <ac:chgData name="Cooling, Chris" userId="6dcf99c9-2ba5-410a-8445-0893a3d1421f" providerId="ADAL" clId="{03CF33AC-D9E4-491F-8963-DAB5E6081A01}" dt="2024-10-09T08:55:32.457" v="1251"/>
          <ac:spMkLst>
            <pc:docMk/>
            <pc:sldMk cId="3388074364" sldId="371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8:55:53.105" v="1255" actId="14100"/>
          <ac:spMkLst>
            <pc:docMk/>
            <pc:sldMk cId="3388074364" sldId="371"/>
            <ac:spMk id="3" creationId="{C721DE20-D793-5101-4263-6B0AEF084494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53716256" sldId="372"/>
        </pc:sldMkLst>
      </pc:sldChg>
      <pc:sldChg chg="addSp delSp modSp add mod modNotesTx">
        <pc:chgData name="Cooling, Chris" userId="6dcf99c9-2ba5-410a-8445-0893a3d1421f" providerId="ADAL" clId="{03CF33AC-D9E4-491F-8963-DAB5E6081A01}" dt="2024-10-09T08:59:30.077" v="1267" actId="6549"/>
        <pc:sldMkLst>
          <pc:docMk/>
          <pc:sldMk cId="2099201432" sldId="372"/>
        </pc:sldMkLst>
        <pc:spChg chg="mod">
          <ac:chgData name="Cooling, Chris" userId="6dcf99c9-2ba5-410a-8445-0893a3d1421f" providerId="ADAL" clId="{03CF33AC-D9E4-491F-8963-DAB5E6081A01}" dt="2024-10-09T08:59:30.077" v="1267" actId="6549"/>
          <ac:spMkLst>
            <pc:docMk/>
            <pc:sldMk cId="2099201432" sldId="372"/>
            <ac:spMk id="3" creationId="{C721DE20-D793-5101-4263-6B0AEF084494}"/>
          </ac:spMkLst>
        </pc:spChg>
        <pc:spChg chg="add mod">
          <ac:chgData name="Cooling, Chris" userId="6dcf99c9-2ba5-410a-8445-0893a3d1421f" providerId="ADAL" clId="{03CF33AC-D9E4-491F-8963-DAB5E6081A01}" dt="2024-10-09T08:59:08.001" v="1262"/>
          <ac:spMkLst>
            <pc:docMk/>
            <pc:sldMk cId="2099201432" sldId="372"/>
            <ac:spMk id="4" creationId="{BB465009-09AA-C488-6E4D-00A542FAC18A}"/>
          </ac:spMkLst>
        </pc:spChg>
        <pc:spChg chg="add del mod">
          <ac:chgData name="Cooling, Chris" userId="6dcf99c9-2ba5-410a-8445-0893a3d1421f" providerId="ADAL" clId="{03CF33AC-D9E4-491F-8963-DAB5E6081A01}" dt="2024-10-09T08:59:14.651" v="1263" actId="478"/>
          <ac:spMkLst>
            <pc:docMk/>
            <pc:sldMk cId="2099201432" sldId="372"/>
            <ac:spMk id="8" creationId="{3CE3076F-E3F6-661B-F263-84839C2822FE}"/>
          </ac:spMkLst>
        </pc:spChg>
      </pc:sldChg>
      <pc:sldChg chg="delSp modSp add mod modNotesTx">
        <pc:chgData name="Cooling, Chris" userId="6dcf99c9-2ba5-410a-8445-0893a3d1421f" providerId="ADAL" clId="{03CF33AC-D9E4-491F-8963-DAB5E6081A01}" dt="2024-10-09T09:05:25.364" v="1283"/>
        <pc:sldMkLst>
          <pc:docMk/>
          <pc:sldMk cId="1204830268" sldId="373"/>
        </pc:sldMkLst>
        <pc:spChg chg="mod">
          <ac:chgData name="Cooling, Chris" userId="6dcf99c9-2ba5-410a-8445-0893a3d1421f" providerId="ADAL" clId="{03CF33AC-D9E4-491F-8963-DAB5E6081A01}" dt="2024-10-09T08:59:55.607" v="1269"/>
          <ac:spMkLst>
            <pc:docMk/>
            <pc:sldMk cId="1204830268" sldId="373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00:23.215" v="1274" actId="14100"/>
          <ac:spMkLst>
            <pc:docMk/>
            <pc:sldMk cId="1204830268" sldId="373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8:59:59.400" v="1270" actId="478"/>
          <ac:spMkLst>
            <pc:docMk/>
            <pc:sldMk cId="1204830268" sldId="373"/>
            <ac:spMk id="4" creationId="{BB465009-09AA-C488-6E4D-00A542FAC18A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958191099" sldId="37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46547034" sldId="374"/>
        </pc:sldMkLst>
      </pc:sldChg>
      <pc:sldChg chg="modSp add mod modNotesTx">
        <pc:chgData name="Cooling, Chris" userId="6dcf99c9-2ba5-410a-8445-0893a3d1421f" providerId="ADAL" clId="{03CF33AC-D9E4-491F-8963-DAB5E6081A01}" dt="2024-10-09T09:04:48.261" v="1282"/>
        <pc:sldMkLst>
          <pc:docMk/>
          <pc:sldMk cId="1108594804" sldId="374"/>
        </pc:sldMkLst>
        <pc:spChg chg="mod">
          <ac:chgData name="Cooling, Chris" userId="6dcf99c9-2ba5-410a-8445-0893a3d1421f" providerId="ADAL" clId="{03CF33AC-D9E4-491F-8963-DAB5E6081A01}" dt="2024-10-09T09:01:21.759" v="1278"/>
          <ac:spMkLst>
            <pc:docMk/>
            <pc:sldMk cId="1108594804" sldId="374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01:34.866" v="1281" actId="15"/>
          <ac:spMkLst>
            <pc:docMk/>
            <pc:sldMk cId="1108594804" sldId="374"/>
            <ac:spMk id="3" creationId="{C721DE20-D793-5101-4263-6B0AEF084494}"/>
          </ac:spMkLst>
        </pc:spChg>
      </pc:sldChg>
      <pc:sldChg chg="new del">
        <pc:chgData name="Cooling, Chris" userId="6dcf99c9-2ba5-410a-8445-0893a3d1421f" providerId="ADAL" clId="{03CF33AC-D9E4-491F-8963-DAB5E6081A01}" dt="2024-10-09T09:01:09.430" v="1276" actId="2696"/>
        <pc:sldMkLst>
          <pc:docMk/>
          <pc:sldMk cId="1777365485" sldId="374"/>
        </pc:sldMkLst>
      </pc:sldChg>
      <pc:sldChg chg="addSp modSp add mod modNotesTx">
        <pc:chgData name="Cooling, Chris" userId="6dcf99c9-2ba5-410a-8445-0893a3d1421f" providerId="ADAL" clId="{03CF33AC-D9E4-491F-8963-DAB5E6081A01}" dt="2024-10-09T13:03:34.764" v="2519" actId="20577"/>
        <pc:sldMkLst>
          <pc:docMk/>
          <pc:sldMk cId="2224630467" sldId="375"/>
        </pc:sldMkLst>
        <pc:spChg chg="mod">
          <ac:chgData name="Cooling, Chris" userId="6dcf99c9-2ba5-410a-8445-0893a3d1421f" providerId="ADAL" clId="{03CF33AC-D9E4-491F-8963-DAB5E6081A01}" dt="2024-10-09T09:05:55.212" v="1285"/>
          <ac:spMkLst>
            <pc:docMk/>
            <pc:sldMk cId="2224630467" sldId="375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07:53.255" v="1300" actId="12"/>
          <ac:spMkLst>
            <pc:docMk/>
            <pc:sldMk cId="2224630467" sldId="375"/>
            <ac:spMk id="3" creationId="{C721DE20-D793-5101-4263-6B0AEF084494}"/>
          </ac:spMkLst>
        </pc:spChg>
        <pc:spChg chg="add mod">
          <ac:chgData name="Cooling, Chris" userId="6dcf99c9-2ba5-410a-8445-0893a3d1421f" providerId="ADAL" clId="{03CF33AC-D9E4-491F-8963-DAB5E6081A01}" dt="2024-10-09T09:06:55.187" v="1294"/>
          <ac:spMkLst>
            <pc:docMk/>
            <pc:sldMk cId="2224630467" sldId="375"/>
            <ac:spMk id="8" creationId="{D16C161C-A56C-C427-F95E-D663E99E25C1}"/>
          </ac:spMkLst>
        </pc:spChg>
        <pc:spChg chg="add mod">
          <ac:chgData name="Cooling, Chris" userId="6dcf99c9-2ba5-410a-8445-0893a3d1421f" providerId="ADAL" clId="{03CF33AC-D9E4-491F-8963-DAB5E6081A01}" dt="2024-10-09T09:06:55.187" v="1294"/>
          <ac:spMkLst>
            <pc:docMk/>
            <pc:sldMk cId="2224630467" sldId="375"/>
            <ac:spMk id="9" creationId="{649A0BA4-89F6-5DCB-AA98-7C5E9D06BD76}"/>
          </ac:spMkLst>
        </pc:spChg>
        <pc:graphicFrameChg chg="add mod modGraphic">
          <ac:chgData name="Cooling, Chris" userId="6dcf99c9-2ba5-410a-8445-0893a3d1421f" providerId="ADAL" clId="{03CF33AC-D9E4-491F-8963-DAB5E6081A01}" dt="2024-10-09T09:06:41.805" v="1293" actId="14100"/>
          <ac:graphicFrameMkLst>
            <pc:docMk/>
            <pc:sldMk cId="2224630467" sldId="375"/>
            <ac:graphicFrameMk id="4" creationId="{49F002EE-F7B4-A54D-8796-A68257964AD7}"/>
          </ac:graphicFrameMkLst>
        </pc:graphicFrame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40181227" sldId="375"/>
        </pc:sldMkLst>
        <pc:spChg chg="mod">
          <ac:chgData name="Cooling, Chris" userId="6dcf99c9-2ba5-410a-8445-0893a3d1421f" providerId="ADAL" clId="{03CF33AC-D9E4-491F-8963-DAB5E6081A01}" dt="2024-10-09T08:22:55.283" v="60" actId="27636"/>
          <ac:spMkLst>
            <pc:docMk/>
            <pc:sldMk cId="3140181227" sldId="375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54815734" sldId="376"/>
        </pc:sldMkLst>
      </pc:sldChg>
      <pc:sldChg chg="addSp delSp modSp add mod modNotesTx">
        <pc:chgData name="Cooling, Chris" userId="6dcf99c9-2ba5-410a-8445-0893a3d1421f" providerId="ADAL" clId="{03CF33AC-D9E4-491F-8963-DAB5E6081A01}" dt="2024-10-09T13:04:02.494" v="2567" actId="20577"/>
        <pc:sldMkLst>
          <pc:docMk/>
          <pc:sldMk cId="3847659151" sldId="376"/>
        </pc:sldMkLst>
        <pc:spChg chg="mod">
          <ac:chgData name="Cooling, Chris" userId="6dcf99c9-2ba5-410a-8445-0893a3d1421f" providerId="ADAL" clId="{03CF33AC-D9E4-491F-8963-DAB5E6081A01}" dt="2024-10-09T09:07:36.583" v="1298"/>
          <ac:spMkLst>
            <pc:docMk/>
            <pc:sldMk cId="3847659151" sldId="376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09:04.119" v="1303" actId="12"/>
          <ac:spMkLst>
            <pc:docMk/>
            <pc:sldMk cId="3847659151" sldId="376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9:10:34.059" v="1310" actId="478"/>
          <ac:spMkLst>
            <pc:docMk/>
            <pc:sldMk cId="3847659151" sldId="376"/>
            <ac:spMk id="8" creationId="{D16C161C-A56C-C427-F95E-D663E99E25C1}"/>
          </ac:spMkLst>
        </pc:spChg>
        <pc:spChg chg="add mod">
          <ac:chgData name="Cooling, Chris" userId="6dcf99c9-2ba5-410a-8445-0893a3d1421f" providerId="ADAL" clId="{03CF33AC-D9E4-491F-8963-DAB5E6081A01}" dt="2024-10-09T09:11:29.913" v="1314" actId="20577"/>
          <ac:spMkLst>
            <pc:docMk/>
            <pc:sldMk cId="3847659151" sldId="376"/>
            <ac:spMk id="11" creationId="{3CE2047C-E83D-84F9-02C3-26704590B789}"/>
          </ac:spMkLst>
        </pc:spChg>
        <pc:graphicFrameChg chg="del">
          <ac:chgData name="Cooling, Chris" userId="6dcf99c9-2ba5-410a-8445-0893a3d1421f" providerId="ADAL" clId="{03CF33AC-D9E4-491F-8963-DAB5E6081A01}" dt="2024-10-09T09:08:53.204" v="1301" actId="478"/>
          <ac:graphicFrameMkLst>
            <pc:docMk/>
            <pc:sldMk cId="3847659151" sldId="376"/>
            <ac:graphicFrameMk id="4" creationId="{49F002EE-F7B4-A54D-8796-A68257964AD7}"/>
          </ac:graphicFrameMkLst>
        </pc:graphicFrameChg>
        <pc:graphicFrameChg chg="add mod">
          <ac:chgData name="Cooling, Chris" userId="6dcf99c9-2ba5-410a-8445-0893a3d1421f" providerId="ADAL" clId="{03CF33AC-D9E4-491F-8963-DAB5E6081A01}" dt="2024-10-09T09:09:26.559" v="1305" actId="1076"/>
          <ac:graphicFrameMkLst>
            <pc:docMk/>
            <pc:sldMk cId="3847659151" sldId="376"/>
            <ac:graphicFrameMk id="10" creationId="{35C43D64-E259-8D04-A44A-57BB85A9027A}"/>
          </ac:graphicFrameMkLst>
        </pc:graphicFrameChg>
      </pc:sldChg>
      <pc:sldChg chg="addSp delSp modSp add mod ord modNotesTx">
        <pc:chgData name="Cooling, Chris" userId="6dcf99c9-2ba5-410a-8445-0893a3d1421f" providerId="ADAL" clId="{03CF33AC-D9E4-491F-8963-DAB5E6081A01}" dt="2024-10-09T13:09:12.741" v="2832" actId="20577"/>
        <pc:sldMkLst>
          <pc:docMk/>
          <pc:sldMk cId="2673447316" sldId="377"/>
        </pc:sldMkLst>
        <pc:spChg chg="mod">
          <ac:chgData name="Cooling, Chris" userId="6dcf99c9-2ba5-410a-8445-0893a3d1421f" providerId="ADAL" clId="{03CF33AC-D9E4-491F-8963-DAB5E6081A01}" dt="2024-10-09T09:15:49.019" v="1318"/>
          <ac:spMkLst>
            <pc:docMk/>
            <pc:sldMk cId="2673447316" sldId="377"/>
            <ac:spMk id="2" creationId="{6F5D226D-AEEE-9CAD-EC6D-58B1E3EBB257}"/>
          </ac:spMkLst>
        </pc:spChg>
        <pc:spChg chg="del">
          <ac:chgData name="Cooling, Chris" userId="6dcf99c9-2ba5-410a-8445-0893a3d1421f" providerId="ADAL" clId="{03CF33AC-D9E4-491F-8963-DAB5E6081A01}" dt="2024-10-09T09:15:56.566" v="1319" actId="478"/>
          <ac:spMkLst>
            <pc:docMk/>
            <pc:sldMk cId="2673447316" sldId="377"/>
            <ac:spMk id="3" creationId="{C721DE20-D793-5101-4263-6B0AEF084494}"/>
          </ac:spMkLst>
        </pc:spChg>
        <pc:spChg chg="del">
          <ac:chgData name="Cooling, Chris" userId="6dcf99c9-2ba5-410a-8445-0893a3d1421f" providerId="ADAL" clId="{03CF33AC-D9E4-491F-8963-DAB5E6081A01}" dt="2024-10-09T09:17:17.875" v="1326" actId="478"/>
          <ac:spMkLst>
            <pc:docMk/>
            <pc:sldMk cId="2673447316" sldId="377"/>
            <ac:spMk id="9" creationId="{649A0BA4-89F6-5DCB-AA98-7C5E9D06BD76}"/>
          </ac:spMkLst>
        </pc:spChg>
        <pc:spChg chg="add del mod">
          <ac:chgData name="Cooling, Chris" userId="6dcf99c9-2ba5-410a-8445-0893a3d1421f" providerId="ADAL" clId="{03CF33AC-D9E4-491F-8963-DAB5E6081A01}" dt="2024-10-09T09:15:59.844" v="1320" actId="478"/>
          <ac:spMkLst>
            <pc:docMk/>
            <pc:sldMk cId="2673447316" sldId="377"/>
            <ac:spMk id="11" creationId="{EDA2A8D8-0E49-46A8-DB7B-2CA5F6272A41}"/>
          </ac:spMkLst>
        </pc:spChg>
        <pc:graphicFrameChg chg="del">
          <ac:chgData name="Cooling, Chris" userId="6dcf99c9-2ba5-410a-8445-0893a3d1421f" providerId="ADAL" clId="{03CF33AC-D9E4-491F-8963-DAB5E6081A01}" dt="2024-10-09T09:15:56.566" v="1319" actId="478"/>
          <ac:graphicFrameMkLst>
            <pc:docMk/>
            <pc:sldMk cId="2673447316" sldId="377"/>
            <ac:graphicFrameMk id="4" creationId="{49F002EE-F7B4-A54D-8796-A68257964AD7}"/>
          </ac:graphicFrameMkLst>
        </pc:graphicFrameChg>
        <pc:graphicFrameChg chg="add mod modGraphic">
          <ac:chgData name="Cooling, Chris" userId="6dcf99c9-2ba5-410a-8445-0893a3d1421f" providerId="ADAL" clId="{03CF33AC-D9E4-491F-8963-DAB5E6081A01}" dt="2024-10-09T13:04:47.646" v="2625" actId="14734"/>
          <ac:graphicFrameMkLst>
            <pc:docMk/>
            <pc:sldMk cId="2673447316" sldId="377"/>
            <ac:graphicFrameMk id="12" creationId="{5CBA93B7-2C18-B34A-C476-55D1B1323A5E}"/>
          </ac:graphicFrameMkLst>
        </pc:graphicFrame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849987525" sldId="377"/>
        </pc:sldMkLst>
        <pc:spChg chg="mod">
          <ac:chgData name="Cooling, Chris" userId="6dcf99c9-2ba5-410a-8445-0893a3d1421f" providerId="ADAL" clId="{03CF33AC-D9E4-491F-8963-DAB5E6081A01}" dt="2024-10-09T08:22:55.287" v="61" actId="27636"/>
          <ac:spMkLst>
            <pc:docMk/>
            <pc:sldMk cId="2849987525" sldId="377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02632955" sldId="378"/>
        </pc:sldMkLst>
      </pc:sldChg>
      <pc:sldChg chg="addSp delSp modSp add mod modNotesTx">
        <pc:chgData name="Cooling, Chris" userId="6dcf99c9-2ba5-410a-8445-0893a3d1421f" providerId="ADAL" clId="{03CF33AC-D9E4-491F-8963-DAB5E6081A01}" dt="2024-10-09T13:10:48.793" v="2858" actId="20577"/>
        <pc:sldMkLst>
          <pc:docMk/>
          <pc:sldMk cId="3995649870" sldId="378"/>
        </pc:sldMkLst>
        <pc:spChg chg="mod">
          <ac:chgData name="Cooling, Chris" userId="6dcf99c9-2ba5-410a-8445-0893a3d1421f" providerId="ADAL" clId="{03CF33AC-D9E4-491F-8963-DAB5E6081A01}" dt="2024-10-09T09:17:50.286" v="1330"/>
          <ac:spMkLst>
            <pc:docMk/>
            <pc:sldMk cId="3995649870" sldId="378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09:18:31.201" v="1339" actId="14100"/>
          <ac:spMkLst>
            <pc:docMk/>
            <pc:sldMk cId="3995649870" sldId="378"/>
            <ac:spMk id="3" creationId="{6157602F-3093-6C86-1337-21F19F301CE4}"/>
          </ac:spMkLst>
        </pc:spChg>
        <pc:spChg chg="del">
          <ac:chgData name="Cooling, Chris" userId="6dcf99c9-2ba5-410a-8445-0893a3d1421f" providerId="ADAL" clId="{03CF33AC-D9E4-491F-8963-DAB5E6081A01}" dt="2024-10-09T09:18:44.708" v="1341" actId="478"/>
          <ac:spMkLst>
            <pc:docMk/>
            <pc:sldMk cId="3995649870" sldId="378"/>
            <ac:spMk id="8" creationId="{D16C161C-A56C-C427-F95E-D663E99E25C1}"/>
          </ac:spMkLst>
        </pc:spChg>
        <pc:graphicFrameChg chg="del">
          <ac:chgData name="Cooling, Chris" userId="6dcf99c9-2ba5-410a-8445-0893a3d1421f" providerId="ADAL" clId="{03CF33AC-D9E4-491F-8963-DAB5E6081A01}" dt="2024-10-09T09:17:55.806" v="1331" actId="478"/>
          <ac:graphicFrameMkLst>
            <pc:docMk/>
            <pc:sldMk cId="3995649870" sldId="378"/>
            <ac:graphicFrameMk id="12" creationId="{5CBA93B7-2C18-B34A-C476-55D1B1323A5E}"/>
          </ac:graphicFrameMkLst>
        </pc:graphicFrameChg>
      </pc:sldChg>
      <pc:sldChg chg="addSp delSp modSp add mod modNotesTx">
        <pc:chgData name="Cooling, Chris" userId="6dcf99c9-2ba5-410a-8445-0893a3d1421f" providerId="ADAL" clId="{03CF33AC-D9E4-491F-8963-DAB5E6081A01}" dt="2024-10-09T09:22:04.273" v="1354"/>
        <pc:sldMkLst>
          <pc:docMk/>
          <pc:sldMk cId="606499370" sldId="379"/>
        </pc:sldMkLst>
        <pc:spChg chg="mod">
          <ac:chgData name="Cooling, Chris" userId="6dcf99c9-2ba5-410a-8445-0893a3d1421f" providerId="ADAL" clId="{03CF33AC-D9E4-491F-8963-DAB5E6081A01}" dt="2024-10-09T09:19:34.194" v="1343"/>
          <ac:spMkLst>
            <pc:docMk/>
            <pc:sldMk cId="606499370" sldId="379"/>
            <ac:spMk id="2" creationId="{6F5D226D-AEEE-9CAD-EC6D-58B1E3EBB257}"/>
          </ac:spMkLst>
        </pc:spChg>
        <pc:spChg chg="del mod">
          <ac:chgData name="Cooling, Chris" userId="6dcf99c9-2ba5-410a-8445-0893a3d1421f" providerId="ADAL" clId="{03CF33AC-D9E4-491F-8963-DAB5E6081A01}" dt="2024-10-09T09:20:01.640" v="1345" actId="478"/>
          <ac:spMkLst>
            <pc:docMk/>
            <pc:sldMk cId="606499370" sldId="379"/>
            <ac:spMk id="3" creationId="{6157602F-3093-6C86-1337-21F19F301CE4}"/>
          </ac:spMkLst>
        </pc:spChg>
        <pc:spChg chg="add del mod">
          <ac:chgData name="Cooling, Chris" userId="6dcf99c9-2ba5-410a-8445-0893a3d1421f" providerId="ADAL" clId="{03CF33AC-D9E4-491F-8963-DAB5E6081A01}" dt="2024-10-09T09:20:13.885" v="1348" actId="478"/>
          <ac:spMkLst>
            <pc:docMk/>
            <pc:sldMk cId="606499370" sldId="379"/>
            <ac:spMk id="8" creationId="{170C6E42-6604-2F25-7E8F-254778624ADB}"/>
          </ac:spMkLst>
        </pc:spChg>
        <pc:spChg chg="add mod">
          <ac:chgData name="Cooling, Chris" userId="6dcf99c9-2ba5-410a-8445-0893a3d1421f" providerId="ADAL" clId="{03CF33AC-D9E4-491F-8963-DAB5E6081A01}" dt="2024-10-09T09:20:45.152" v="1350" actId="14100"/>
          <ac:spMkLst>
            <pc:docMk/>
            <pc:sldMk cId="606499370" sldId="379"/>
            <ac:spMk id="10" creationId="{EFC98D82-71F0-E954-66D1-7D4DCC4D59A5}"/>
          </ac:spMkLst>
        </pc:spChg>
        <pc:spChg chg="add mod">
          <ac:chgData name="Cooling, Chris" userId="6dcf99c9-2ba5-410a-8445-0893a3d1421f" providerId="ADAL" clId="{03CF33AC-D9E4-491F-8963-DAB5E6081A01}" dt="2024-10-09T09:20:49.460" v="1351" actId="14100"/>
          <ac:spMkLst>
            <pc:docMk/>
            <pc:sldMk cId="606499370" sldId="379"/>
            <ac:spMk id="11" creationId="{B5F5C449-40E0-7BD4-ACE5-E3FD5E106321}"/>
          </ac:spMkLst>
        </pc:spChg>
        <pc:spChg chg="add mod">
          <ac:chgData name="Cooling, Chris" userId="6dcf99c9-2ba5-410a-8445-0893a3d1421f" providerId="ADAL" clId="{03CF33AC-D9E4-491F-8963-DAB5E6081A01}" dt="2024-10-09T09:20:52.469" v="1352" actId="14100"/>
          <ac:spMkLst>
            <pc:docMk/>
            <pc:sldMk cId="606499370" sldId="379"/>
            <ac:spMk id="12" creationId="{DF55004C-251E-E36B-DF70-74919067C6CA}"/>
          </ac:spMkLst>
        </pc:spChg>
        <pc:spChg chg="add mod">
          <ac:chgData name="Cooling, Chris" userId="6dcf99c9-2ba5-410a-8445-0893a3d1421f" providerId="ADAL" clId="{03CF33AC-D9E4-491F-8963-DAB5E6081A01}" dt="2024-10-09T09:20:09.064" v="1347" actId="14100"/>
          <ac:spMkLst>
            <pc:docMk/>
            <pc:sldMk cId="606499370" sldId="379"/>
            <ac:spMk id="16" creationId="{2312D05D-8308-144B-21AB-A1DE9AD0C685}"/>
          </ac:spMkLst>
        </pc:spChg>
        <pc:spChg chg="add mod">
          <ac:chgData name="Cooling, Chris" userId="6dcf99c9-2ba5-410a-8445-0893a3d1421f" providerId="ADAL" clId="{03CF33AC-D9E4-491F-8963-DAB5E6081A01}" dt="2024-10-09T09:22:04.273" v="1354"/>
          <ac:spMkLst>
            <pc:docMk/>
            <pc:sldMk cId="606499370" sldId="379"/>
            <ac:spMk id="21" creationId="{3EF02EC7-08E8-F4F1-85BA-B64EC3336509}"/>
          </ac:spMkLst>
        </pc:spChg>
        <pc:graphicFrameChg chg="add mod modGraphic">
          <ac:chgData name="Cooling, Chris" userId="6dcf99c9-2ba5-410a-8445-0893a3d1421f" providerId="ADAL" clId="{03CF33AC-D9E4-491F-8963-DAB5E6081A01}" dt="2024-10-09T09:20:09.064" v="1347" actId="14100"/>
          <ac:graphicFrameMkLst>
            <pc:docMk/>
            <pc:sldMk cId="606499370" sldId="379"/>
            <ac:graphicFrameMk id="9" creationId="{2052E3E3-8791-3777-5D5E-FC442DEC77BC}"/>
          </ac:graphicFrameMkLst>
        </pc:graphicFrameChg>
        <pc:cxnChg chg="add mod">
          <ac:chgData name="Cooling, Chris" userId="6dcf99c9-2ba5-410a-8445-0893a3d1421f" providerId="ADAL" clId="{03CF33AC-D9E4-491F-8963-DAB5E6081A01}" dt="2024-10-09T09:20:45.152" v="1350" actId="14100"/>
          <ac:cxnSpMkLst>
            <pc:docMk/>
            <pc:sldMk cId="606499370" sldId="379"/>
            <ac:cxnSpMk id="13" creationId="{64FD6267-A0A0-D7F2-C1C4-B9271E1A7A21}"/>
          </ac:cxnSpMkLst>
        </pc:cxnChg>
        <pc:cxnChg chg="add mod">
          <ac:chgData name="Cooling, Chris" userId="6dcf99c9-2ba5-410a-8445-0893a3d1421f" providerId="ADAL" clId="{03CF33AC-D9E4-491F-8963-DAB5E6081A01}" dt="2024-10-09T09:20:49.460" v="1351" actId="14100"/>
          <ac:cxnSpMkLst>
            <pc:docMk/>
            <pc:sldMk cId="606499370" sldId="379"/>
            <ac:cxnSpMk id="14" creationId="{FE940325-8B5A-D98C-18A3-E86B08493256}"/>
          </ac:cxnSpMkLst>
        </pc:cxnChg>
        <pc:cxnChg chg="add mod">
          <ac:chgData name="Cooling, Chris" userId="6dcf99c9-2ba5-410a-8445-0893a3d1421f" providerId="ADAL" clId="{03CF33AC-D9E4-491F-8963-DAB5E6081A01}" dt="2024-10-09T09:20:52.469" v="1352" actId="14100"/>
          <ac:cxnSpMkLst>
            <pc:docMk/>
            <pc:sldMk cId="606499370" sldId="379"/>
            <ac:cxnSpMk id="15" creationId="{0AE14AA3-D4C4-59FF-36D7-5793478ABB60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78418652" sldId="379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04.394" v="2917" actId="20577"/>
        <pc:sldMkLst>
          <pc:docMk/>
          <pc:sldMk cId="534930278" sldId="380"/>
        </pc:sldMkLst>
        <pc:spChg chg="mod">
          <ac:chgData name="Cooling, Chris" userId="6dcf99c9-2ba5-410a-8445-0893a3d1421f" providerId="ADAL" clId="{03CF33AC-D9E4-491F-8963-DAB5E6081A01}" dt="2024-10-09T09:26:37.687" v="1375" actId="20577"/>
          <ac:spMkLst>
            <pc:docMk/>
            <pc:sldMk cId="534930278" sldId="380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09:26:45.277" v="1376" actId="478"/>
          <ac:spMkLst>
            <pc:docMk/>
            <pc:sldMk cId="534930278" sldId="380"/>
            <ac:spMk id="4" creationId="{E22AC764-A68F-0E1D-B6B1-EC718E03D016}"/>
          </ac:spMkLst>
        </pc:spChg>
        <pc:spChg chg="add del mod">
          <ac:chgData name="Cooling, Chris" userId="6dcf99c9-2ba5-410a-8445-0893a3d1421f" providerId="ADAL" clId="{03CF33AC-D9E4-491F-8963-DAB5E6081A01}" dt="2024-10-09T09:26:45.277" v="1376" actId="478"/>
          <ac:spMkLst>
            <pc:docMk/>
            <pc:sldMk cId="534930278" sldId="380"/>
            <ac:spMk id="8" creationId="{1A07DDC9-36F5-61B6-B241-EC89DC24F7B9}"/>
          </ac:spMkLst>
        </pc:spChg>
        <pc:spChg chg="del">
          <ac:chgData name="Cooling, Chris" userId="6dcf99c9-2ba5-410a-8445-0893a3d1421f" providerId="ADAL" clId="{03CF33AC-D9E4-491F-8963-DAB5E6081A01}" dt="2024-10-09T09:23:07.189" v="1356" actId="478"/>
          <ac:spMkLst>
            <pc:docMk/>
            <pc:sldMk cId="534930278" sldId="380"/>
            <ac:spMk id="10" creationId="{EFC98D82-71F0-E954-66D1-7D4DCC4D59A5}"/>
          </ac:spMkLst>
        </pc:spChg>
        <pc:spChg chg="del">
          <ac:chgData name="Cooling, Chris" userId="6dcf99c9-2ba5-410a-8445-0893a3d1421f" providerId="ADAL" clId="{03CF33AC-D9E4-491F-8963-DAB5E6081A01}" dt="2024-10-09T09:23:07.189" v="1356" actId="478"/>
          <ac:spMkLst>
            <pc:docMk/>
            <pc:sldMk cId="534930278" sldId="380"/>
            <ac:spMk id="11" creationId="{B5F5C449-40E0-7BD4-ACE5-E3FD5E106321}"/>
          </ac:spMkLst>
        </pc:spChg>
        <pc:spChg chg="del">
          <ac:chgData name="Cooling, Chris" userId="6dcf99c9-2ba5-410a-8445-0893a3d1421f" providerId="ADAL" clId="{03CF33AC-D9E4-491F-8963-DAB5E6081A01}" dt="2024-10-09T09:23:07.189" v="1356" actId="478"/>
          <ac:spMkLst>
            <pc:docMk/>
            <pc:sldMk cId="534930278" sldId="380"/>
            <ac:spMk id="12" creationId="{DF55004C-251E-E36B-DF70-74919067C6CA}"/>
          </ac:spMkLst>
        </pc:spChg>
        <pc:spChg chg="del">
          <ac:chgData name="Cooling, Chris" userId="6dcf99c9-2ba5-410a-8445-0893a3d1421f" providerId="ADAL" clId="{03CF33AC-D9E4-491F-8963-DAB5E6081A01}" dt="2024-10-09T09:23:07.189" v="1356" actId="478"/>
          <ac:spMkLst>
            <pc:docMk/>
            <pc:sldMk cId="534930278" sldId="380"/>
            <ac:spMk id="16" creationId="{2312D05D-8308-144B-21AB-A1DE9AD0C685}"/>
          </ac:spMkLst>
        </pc:spChg>
        <pc:spChg chg="add del mod">
          <ac:chgData name="Cooling, Chris" userId="6dcf99c9-2ba5-410a-8445-0893a3d1421f" providerId="ADAL" clId="{03CF33AC-D9E4-491F-8963-DAB5E6081A01}" dt="2024-10-09T09:26:45.277" v="1376" actId="478"/>
          <ac:spMkLst>
            <pc:docMk/>
            <pc:sldMk cId="534930278" sldId="380"/>
            <ac:spMk id="19" creationId="{6199CFF2-1547-8825-3F52-F1DF7E9FCA5F}"/>
          </ac:spMkLst>
        </pc:spChg>
        <pc:spChg chg="add del mod">
          <ac:chgData name="Cooling, Chris" userId="6dcf99c9-2ba5-410a-8445-0893a3d1421f" providerId="ADAL" clId="{03CF33AC-D9E4-491F-8963-DAB5E6081A01}" dt="2024-10-09T09:26:50.185" v="1377" actId="478"/>
          <ac:spMkLst>
            <pc:docMk/>
            <pc:sldMk cId="534930278" sldId="380"/>
            <ac:spMk id="22" creationId="{FDF9D213-36D6-8469-482F-9B0C52C1CD1D}"/>
          </ac:spMkLst>
        </pc:spChg>
        <pc:spChg chg="add del mod">
          <ac:chgData name="Cooling, Chris" userId="6dcf99c9-2ba5-410a-8445-0893a3d1421f" providerId="ADAL" clId="{03CF33AC-D9E4-491F-8963-DAB5E6081A01}" dt="2024-10-09T09:25:24.561" v="1362" actId="478"/>
          <ac:spMkLst>
            <pc:docMk/>
            <pc:sldMk cId="534930278" sldId="380"/>
            <ac:spMk id="23" creationId="{B22A7F75-C208-38AF-0486-F96C15635BAF}"/>
          </ac:spMkLst>
        </pc:spChg>
        <pc:spChg chg="add mod">
          <ac:chgData name="Cooling, Chris" userId="6dcf99c9-2ba5-410a-8445-0893a3d1421f" providerId="ADAL" clId="{03CF33AC-D9E4-491F-8963-DAB5E6081A01}" dt="2024-10-09T09:29:00.286" v="1382"/>
          <ac:spMkLst>
            <pc:docMk/>
            <pc:sldMk cId="534930278" sldId="380"/>
            <ac:spMk id="29" creationId="{28540F58-C931-0B2E-AB27-0CB47361198A}"/>
          </ac:spMkLst>
        </pc:spChg>
        <pc:graphicFrameChg chg="add del mod modGraphic">
          <ac:chgData name="Cooling, Chris" userId="6dcf99c9-2ba5-410a-8445-0893a3d1421f" providerId="ADAL" clId="{03CF33AC-D9E4-491F-8963-DAB5E6081A01}" dt="2024-10-09T09:26:45.277" v="1376" actId="478"/>
          <ac:graphicFrameMkLst>
            <pc:docMk/>
            <pc:sldMk cId="534930278" sldId="380"/>
            <ac:graphicFrameMk id="3" creationId="{D6CC7615-3405-EF05-950A-96669E4261AF}"/>
          </ac:graphicFrameMkLst>
        </pc:graphicFrameChg>
        <pc:graphicFrameChg chg="del">
          <ac:chgData name="Cooling, Chris" userId="6dcf99c9-2ba5-410a-8445-0893a3d1421f" providerId="ADAL" clId="{03CF33AC-D9E4-491F-8963-DAB5E6081A01}" dt="2024-10-09T09:23:07.189" v="1356" actId="478"/>
          <ac:graphicFrameMkLst>
            <pc:docMk/>
            <pc:sldMk cId="534930278" sldId="380"/>
            <ac:graphicFrameMk id="9" creationId="{2052E3E3-8791-3777-5D5E-FC442DEC77BC}"/>
          </ac:graphicFrameMkLst>
        </pc:graphicFrameChg>
        <pc:graphicFrameChg chg="add mod modGraphic">
          <ac:chgData name="Cooling, Chris" userId="6dcf99c9-2ba5-410a-8445-0893a3d1421f" providerId="ADAL" clId="{03CF33AC-D9E4-491F-8963-DAB5E6081A01}" dt="2024-10-09T09:27:04.295" v="1380" actId="14100"/>
          <ac:graphicFrameMkLst>
            <pc:docMk/>
            <pc:sldMk cId="534930278" sldId="380"/>
            <ac:graphicFrameMk id="28" creationId="{D940666D-1A22-5A61-43BE-D150174F045B}"/>
          </ac:graphicFrameMkLst>
        </pc:graphicFrameChg>
        <pc:cxnChg chg="del mod">
          <ac:chgData name="Cooling, Chris" userId="6dcf99c9-2ba5-410a-8445-0893a3d1421f" providerId="ADAL" clId="{03CF33AC-D9E4-491F-8963-DAB5E6081A01}" dt="2024-10-09T09:23:07.189" v="1356" actId="478"/>
          <ac:cxnSpMkLst>
            <pc:docMk/>
            <pc:sldMk cId="534930278" sldId="380"/>
            <ac:cxnSpMk id="13" creationId="{64FD6267-A0A0-D7F2-C1C4-B9271E1A7A21}"/>
          </ac:cxnSpMkLst>
        </pc:cxnChg>
        <pc:cxnChg chg="del mod">
          <ac:chgData name="Cooling, Chris" userId="6dcf99c9-2ba5-410a-8445-0893a3d1421f" providerId="ADAL" clId="{03CF33AC-D9E4-491F-8963-DAB5E6081A01}" dt="2024-10-09T09:23:07.189" v="1356" actId="478"/>
          <ac:cxnSpMkLst>
            <pc:docMk/>
            <pc:sldMk cId="534930278" sldId="380"/>
            <ac:cxnSpMk id="14" creationId="{FE940325-8B5A-D98C-18A3-E86B08493256}"/>
          </ac:cxnSpMkLst>
        </pc:cxnChg>
        <pc:cxnChg chg="del mod">
          <ac:chgData name="Cooling, Chris" userId="6dcf99c9-2ba5-410a-8445-0893a3d1421f" providerId="ADAL" clId="{03CF33AC-D9E4-491F-8963-DAB5E6081A01}" dt="2024-10-09T09:23:07.189" v="1356" actId="478"/>
          <ac:cxnSpMkLst>
            <pc:docMk/>
            <pc:sldMk cId="534930278" sldId="380"/>
            <ac:cxnSpMk id="15" creationId="{0AE14AA3-D4C4-59FF-36D7-5793478ABB60}"/>
          </ac:cxnSpMkLst>
        </pc:cxnChg>
        <pc:cxnChg chg="add del mod">
          <ac:chgData name="Cooling, Chris" userId="6dcf99c9-2ba5-410a-8445-0893a3d1421f" providerId="ADAL" clId="{03CF33AC-D9E4-491F-8963-DAB5E6081A01}" dt="2024-10-09T09:26:45.277" v="1376" actId="478"/>
          <ac:cxnSpMkLst>
            <pc:docMk/>
            <pc:sldMk cId="534930278" sldId="380"/>
            <ac:cxnSpMk id="17" creationId="{4440CEAC-2CAE-950E-4B42-2356F02A7378}"/>
          </ac:cxnSpMkLst>
        </pc:cxnChg>
        <pc:cxnChg chg="add del mod">
          <ac:chgData name="Cooling, Chris" userId="6dcf99c9-2ba5-410a-8445-0893a3d1421f" providerId="ADAL" clId="{03CF33AC-D9E4-491F-8963-DAB5E6081A01}" dt="2024-10-09T09:26:45.277" v="1376" actId="478"/>
          <ac:cxnSpMkLst>
            <pc:docMk/>
            <pc:sldMk cId="534930278" sldId="380"/>
            <ac:cxnSpMk id="18" creationId="{0AD884FA-A416-EBB9-CF38-78973C139E6B}"/>
          </ac:cxnSpMkLst>
        </pc:cxnChg>
        <pc:cxnChg chg="add del mod">
          <ac:chgData name="Cooling, Chris" userId="6dcf99c9-2ba5-410a-8445-0893a3d1421f" providerId="ADAL" clId="{03CF33AC-D9E4-491F-8963-DAB5E6081A01}" dt="2024-10-09T09:26:45.277" v="1376" actId="478"/>
          <ac:cxnSpMkLst>
            <pc:docMk/>
            <pc:sldMk cId="534930278" sldId="380"/>
            <ac:cxnSpMk id="20" creationId="{D8DC515E-07D0-0431-F35C-AACF5D1D1688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599389758" sldId="380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45.608" v="2938" actId="20577"/>
        <pc:sldMkLst>
          <pc:docMk/>
          <pc:sldMk cId="2605189886" sldId="381"/>
        </pc:sldMkLst>
        <pc:spChg chg="mod">
          <ac:chgData name="Cooling, Chris" userId="6dcf99c9-2ba5-410a-8445-0893a3d1421f" providerId="ADAL" clId="{03CF33AC-D9E4-491F-8963-DAB5E6081A01}" dt="2024-10-09T09:30:27.814" v="1384"/>
          <ac:spMkLst>
            <pc:docMk/>
            <pc:sldMk cId="2605189886" sldId="381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09:31:23.708" v="1405" actId="14100"/>
          <ac:spMkLst>
            <pc:docMk/>
            <pc:sldMk cId="2605189886" sldId="381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30:47.800" v="1392" actId="478"/>
          <ac:spMkLst>
            <pc:docMk/>
            <pc:sldMk cId="2605189886" sldId="381"/>
            <ac:spMk id="29" creationId="{28540F58-C931-0B2E-AB27-0CB47361198A}"/>
          </ac:spMkLst>
        </pc:spChg>
        <pc:graphicFrameChg chg="del">
          <ac:chgData name="Cooling, Chris" userId="6dcf99c9-2ba5-410a-8445-0893a3d1421f" providerId="ADAL" clId="{03CF33AC-D9E4-491F-8963-DAB5E6081A01}" dt="2024-10-09T09:30:31.822" v="1385" actId="478"/>
          <ac:graphicFrameMkLst>
            <pc:docMk/>
            <pc:sldMk cId="2605189886" sldId="381"/>
            <ac:graphicFrameMk id="28" creationId="{D940666D-1A22-5A61-43BE-D150174F045B}"/>
          </ac:graphicFrameMkLst>
        </pc:graphicFrame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798413230" sldId="381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357951532" sldId="382"/>
        </pc:sldMkLst>
        <pc:spChg chg="mod">
          <ac:chgData name="Cooling, Chris" userId="6dcf99c9-2ba5-410a-8445-0893a3d1421f" providerId="ADAL" clId="{03CF33AC-D9E4-491F-8963-DAB5E6081A01}" dt="2024-10-09T08:22:55.290" v="62" actId="27636"/>
          <ac:spMkLst>
            <pc:docMk/>
            <pc:sldMk cId="3357951532" sldId="382"/>
            <ac:spMk id="3" creationId="{00000000-0000-0000-0000-000000000000}"/>
          </ac:spMkLst>
        </pc:spChg>
      </pc:sldChg>
      <pc:sldChg chg="delSp modSp add mod modNotesTx">
        <pc:chgData name="Cooling, Chris" userId="6dcf99c9-2ba5-410a-8445-0893a3d1421f" providerId="ADAL" clId="{03CF33AC-D9E4-491F-8963-DAB5E6081A01}" dt="2024-10-09T09:35:08.883" v="1424" actId="20577"/>
        <pc:sldMkLst>
          <pc:docMk/>
          <pc:sldMk cId="3637714125" sldId="382"/>
        </pc:sldMkLst>
        <pc:spChg chg="mod">
          <ac:chgData name="Cooling, Chris" userId="6dcf99c9-2ba5-410a-8445-0893a3d1421f" providerId="ADAL" clId="{03CF33AC-D9E4-491F-8963-DAB5E6081A01}" dt="2024-10-09T09:33:19.657" v="1408"/>
          <ac:spMkLst>
            <pc:docMk/>
            <pc:sldMk cId="3637714125" sldId="382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34:47.105" v="1422" actId="6549"/>
          <ac:spMkLst>
            <pc:docMk/>
            <pc:sldMk cId="3637714125" sldId="382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33:23.163" v="1409" actId="478"/>
          <ac:spMkLst>
            <pc:docMk/>
            <pc:sldMk cId="3637714125" sldId="382"/>
            <ac:spMk id="21" creationId="{3EF02EC7-08E8-F4F1-85BA-B64EC3336509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453738133" sldId="383"/>
        </pc:sldMkLst>
      </pc:sldChg>
      <pc:sldChg chg="modSp add mod modNotesTx">
        <pc:chgData name="Cooling, Chris" userId="6dcf99c9-2ba5-410a-8445-0893a3d1421f" providerId="ADAL" clId="{03CF33AC-D9E4-491F-8963-DAB5E6081A01}" dt="2024-10-09T09:37:24.718" v="1436"/>
        <pc:sldMkLst>
          <pc:docMk/>
          <pc:sldMk cId="1793681033" sldId="383"/>
        </pc:sldMkLst>
        <pc:spChg chg="mod">
          <ac:chgData name="Cooling, Chris" userId="6dcf99c9-2ba5-410a-8445-0893a3d1421f" providerId="ADAL" clId="{03CF33AC-D9E4-491F-8963-DAB5E6081A01}" dt="2024-10-09T09:35:58.816" v="1426"/>
          <ac:spMkLst>
            <pc:docMk/>
            <pc:sldMk cId="1793681033" sldId="383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36:47.858" v="1435" actId="6549"/>
          <ac:spMkLst>
            <pc:docMk/>
            <pc:sldMk cId="1793681033" sldId="383"/>
            <ac:spMk id="3" creationId="{2C7A6954-5AE7-6E35-86E6-C550777AAF6E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57580663" sldId="384"/>
        </pc:sldMkLst>
      </pc:sldChg>
      <pc:sldChg chg="addSp modSp add mod modNotesTx">
        <pc:chgData name="Cooling, Chris" userId="6dcf99c9-2ba5-410a-8445-0893a3d1421f" providerId="ADAL" clId="{03CF33AC-D9E4-491F-8963-DAB5E6081A01}" dt="2024-10-09T13:15:06.706" v="2993" actId="20577"/>
        <pc:sldMkLst>
          <pc:docMk/>
          <pc:sldMk cId="170370874" sldId="384"/>
        </pc:sldMkLst>
        <pc:spChg chg="mod">
          <ac:chgData name="Cooling, Chris" userId="6dcf99c9-2ba5-410a-8445-0893a3d1421f" providerId="ADAL" clId="{03CF33AC-D9E4-491F-8963-DAB5E6081A01}" dt="2024-10-09T09:37:48.148" v="1438"/>
          <ac:spMkLst>
            <pc:docMk/>
            <pc:sldMk cId="170370874" sldId="384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38:00.753" v="1440" actId="12"/>
          <ac:spMkLst>
            <pc:docMk/>
            <pc:sldMk cId="170370874" sldId="384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13:14:34.201" v="2939"/>
          <ac:spMkLst>
            <pc:docMk/>
            <pc:sldMk cId="170370874" sldId="384"/>
            <ac:spMk id="4" creationId="{72D8A833-023F-2D77-14EA-88A7D7AE3B5C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87598261" sldId="385"/>
        </pc:sldMkLst>
      </pc:sldChg>
      <pc:sldChg chg="addSp modSp add mod modNotesTx">
        <pc:chgData name="Cooling, Chris" userId="6dcf99c9-2ba5-410a-8445-0893a3d1421f" providerId="ADAL" clId="{03CF33AC-D9E4-491F-8963-DAB5E6081A01}" dt="2024-10-09T13:15:40.487" v="3006" actId="33524"/>
        <pc:sldMkLst>
          <pc:docMk/>
          <pc:sldMk cId="3374749885" sldId="385"/>
        </pc:sldMkLst>
        <pc:spChg chg="mod">
          <ac:chgData name="Cooling, Chris" userId="6dcf99c9-2ba5-410a-8445-0893a3d1421f" providerId="ADAL" clId="{03CF33AC-D9E4-491F-8963-DAB5E6081A01}" dt="2024-10-09T09:39:06.242" v="1443"/>
          <ac:spMkLst>
            <pc:docMk/>
            <pc:sldMk cId="3374749885" sldId="385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0:10.279" v="1451" actId="15"/>
          <ac:spMkLst>
            <pc:docMk/>
            <pc:sldMk cId="3374749885" sldId="385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09:41:39.087" v="1453"/>
          <ac:spMkLst>
            <pc:docMk/>
            <pc:sldMk cId="3374749885" sldId="385"/>
            <ac:spMk id="4" creationId="{6752BAFB-471C-F1A5-E7EC-CFB7C4AD7547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73781080" sldId="386"/>
        </pc:sldMkLst>
        <pc:spChg chg="mod">
          <ac:chgData name="Cooling, Chris" userId="6dcf99c9-2ba5-410a-8445-0893a3d1421f" providerId="ADAL" clId="{03CF33AC-D9E4-491F-8963-DAB5E6081A01}" dt="2024-10-09T08:22:55.294" v="63" actId="27636"/>
          <ac:spMkLst>
            <pc:docMk/>
            <pc:sldMk cId="3173781080" sldId="386"/>
            <ac:spMk id="6" creationId="{C94459EB-B5CC-4128-A805-FCBCD2C4D3F5}"/>
          </ac:spMkLst>
        </pc:spChg>
      </pc:sldChg>
      <pc:sldChg chg="delSp modSp add mod modNotesTx">
        <pc:chgData name="Cooling, Chris" userId="6dcf99c9-2ba5-410a-8445-0893a3d1421f" providerId="ADAL" clId="{03CF33AC-D9E4-491F-8963-DAB5E6081A01}" dt="2024-10-09T13:16:33.468" v="3050" actId="478"/>
        <pc:sldMkLst>
          <pc:docMk/>
          <pc:sldMk cId="3981322899" sldId="386"/>
        </pc:sldMkLst>
        <pc:spChg chg="mod">
          <ac:chgData name="Cooling, Chris" userId="6dcf99c9-2ba5-410a-8445-0893a3d1421f" providerId="ADAL" clId="{03CF33AC-D9E4-491F-8963-DAB5E6081A01}" dt="2024-10-09T09:43:36.052" v="1455"/>
          <ac:spMkLst>
            <pc:docMk/>
            <pc:sldMk cId="3981322899" sldId="386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3:54.030" v="1459" actId="12"/>
          <ac:spMkLst>
            <pc:docMk/>
            <pc:sldMk cId="3981322899" sldId="386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13:16:33.468" v="3050" actId="478"/>
          <ac:spMkLst>
            <pc:docMk/>
            <pc:sldMk cId="3981322899" sldId="386"/>
            <ac:spMk id="4" creationId="{6752BAFB-471C-F1A5-E7EC-CFB7C4AD7547}"/>
          </ac:spMkLst>
        </pc:sp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1390760873" sldId="387"/>
        </pc:sldMkLst>
        <pc:spChg chg="mod">
          <ac:chgData name="Cooling, Chris" userId="6dcf99c9-2ba5-410a-8445-0893a3d1421f" providerId="ADAL" clId="{03CF33AC-D9E4-491F-8963-DAB5E6081A01}" dt="2024-10-09T08:22:55.297" v="64" actId="27636"/>
          <ac:spMkLst>
            <pc:docMk/>
            <pc:sldMk cId="1390760873" sldId="387"/>
            <ac:spMk id="3" creationId="{00000000-0000-0000-0000-000000000000}"/>
          </ac:spMkLst>
        </pc:spChg>
      </pc:sldChg>
      <pc:sldChg chg="addSp modSp add mod modNotesTx">
        <pc:chgData name="Cooling, Chris" userId="6dcf99c9-2ba5-410a-8445-0893a3d1421f" providerId="ADAL" clId="{03CF33AC-D9E4-491F-8963-DAB5E6081A01}" dt="2024-10-09T13:17:06.658" v="3109" actId="20577"/>
        <pc:sldMkLst>
          <pc:docMk/>
          <pc:sldMk cId="2197734974" sldId="387"/>
        </pc:sldMkLst>
        <pc:spChg chg="mod">
          <ac:chgData name="Cooling, Chris" userId="6dcf99c9-2ba5-410a-8445-0893a3d1421f" providerId="ADAL" clId="{03CF33AC-D9E4-491F-8963-DAB5E6081A01}" dt="2024-10-09T09:46:03.196" v="1462"/>
          <ac:spMkLst>
            <pc:docMk/>
            <pc:sldMk cId="2197734974" sldId="387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6:13.177" v="1470" actId="20577"/>
          <ac:spMkLst>
            <pc:docMk/>
            <pc:sldMk cId="2197734974" sldId="387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09:46:49.890" v="1471"/>
          <ac:spMkLst>
            <pc:docMk/>
            <pc:sldMk cId="2197734974" sldId="387"/>
            <ac:spMk id="8" creationId="{B2F02F4C-44FC-7B71-BFAF-C09A34AAA1F6}"/>
          </ac:spMkLst>
        </pc:spChg>
      </pc:sldChg>
      <pc:sldChg chg="delSp modSp add mod modNotesTx">
        <pc:chgData name="Cooling, Chris" userId="6dcf99c9-2ba5-410a-8445-0893a3d1421f" providerId="ADAL" clId="{03CF33AC-D9E4-491F-8963-DAB5E6081A01}" dt="2024-10-09T09:49:11.307" v="1482" actId="478"/>
        <pc:sldMkLst>
          <pc:docMk/>
          <pc:sldMk cId="3191437002" sldId="388"/>
        </pc:sldMkLst>
        <pc:spChg chg="mod">
          <ac:chgData name="Cooling, Chris" userId="6dcf99c9-2ba5-410a-8445-0893a3d1421f" providerId="ADAL" clId="{03CF33AC-D9E4-491F-8963-DAB5E6081A01}" dt="2024-10-09T09:47:53.613" v="1474"/>
          <ac:spMkLst>
            <pc:docMk/>
            <pc:sldMk cId="3191437002" sldId="388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8:18.478" v="1480" actId="255"/>
          <ac:spMkLst>
            <pc:docMk/>
            <pc:sldMk cId="3191437002" sldId="388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49:11.307" v="1482" actId="478"/>
          <ac:spMkLst>
            <pc:docMk/>
            <pc:sldMk cId="3191437002" sldId="388"/>
            <ac:spMk id="4" creationId="{6752BAFB-471C-F1A5-E7EC-CFB7C4AD7547}"/>
          </ac:spMkLst>
        </pc:spChg>
        <pc:spChg chg="del">
          <ac:chgData name="Cooling, Chris" userId="6dcf99c9-2ba5-410a-8445-0893a3d1421f" providerId="ADAL" clId="{03CF33AC-D9E4-491F-8963-DAB5E6081A01}" dt="2024-10-09T09:49:11.307" v="1482" actId="478"/>
          <ac:spMkLst>
            <pc:docMk/>
            <pc:sldMk cId="3191437002" sldId="388"/>
            <ac:spMk id="8" creationId="{B2F02F4C-44FC-7B71-BFAF-C09A34AAA1F6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9303348" sldId="38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933885824" sldId="389"/>
        </pc:sldMkLst>
      </pc:sldChg>
      <pc:sldChg chg="addSp delSp modSp add mod ord modNotesTx">
        <pc:chgData name="Cooling, Chris" userId="6dcf99c9-2ba5-410a-8445-0893a3d1421f" providerId="ADAL" clId="{03CF33AC-D9E4-491F-8963-DAB5E6081A01}" dt="2024-10-09T13:23:17.221" v="3126" actId="20577"/>
        <pc:sldMkLst>
          <pc:docMk/>
          <pc:sldMk cId="3717795031" sldId="389"/>
        </pc:sldMkLst>
        <pc:spChg chg="mod">
          <ac:chgData name="Cooling, Chris" userId="6dcf99c9-2ba5-410a-8445-0893a3d1421f" providerId="ADAL" clId="{03CF33AC-D9E4-491F-8963-DAB5E6081A01}" dt="2024-10-09T09:49:37.897" v="1486"/>
          <ac:spMkLst>
            <pc:docMk/>
            <pc:sldMk cId="3717795031" sldId="389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49:54.403" v="1490" actId="12"/>
          <ac:spMkLst>
            <pc:docMk/>
            <pc:sldMk cId="3717795031" sldId="389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50:01.846" v="1491" actId="478"/>
          <ac:spMkLst>
            <pc:docMk/>
            <pc:sldMk cId="3717795031" sldId="389"/>
            <ac:spMk id="8" creationId="{B2F02F4C-44FC-7B71-BFAF-C09A34AAA1F6}"/>
          </ac:spMkLst>
        </pc:spChg>
        <pc:spChg chg="add mod">
          <ac:chgData name="Cooling, Chris" userId="6dcf99c9-2ba5-410a-8445-0893a3d1421f" providerId="ADAL" clId="{03CF33AC-D9E4-491F-8963-DAB5E6081A01}" dt="2024-10-09T09:50:16.972" v="1493" actId="164"/>
          <ac:spMkLst>
            <pc:docMk/>
            <pc:sldMk cId="3717795031" sldId="389"/>
            <ac:spMk id="9" creationId="{CB727721-203D-DCAB-53D1-0659A8C53E73}"/>
          </ac:spMkLst>
        </pc:spChg>
        <pc:spChg chg="add mod">
          <ac:chgData name="Cooling, Chris" userId="6dcf99c9-2ba5-410a-8445-0893a3d1421f" providerId="ADAL" clId="{03CF33AC-D9E4-491F-8963-DAB5E6081A01}" dt="2024-10-09T09:50:34.481" v="1496" actId="14100"/>
          <ac:spMkLst>
            <pc:docMk/>
            <pc:sldMk cId="3717795031" sldId="389"/>
            <ac:spMk id="10" creationId="{D136FC7D-86B2-4EBD-026F-477CB4F5893D}"/>
          </ac:spMkLst>
        </pc:spChg>
        <pc:spChg chg="add mod">
          <ac:chgData name="Cooling, Chris" userId="6dcf99c9-2ba5-410a-8445-0893a3d1421f" providerId="ADAL" clId="{03CF33AC-D9E4-491F-8963-DAB5E6081A01}" dt="2024-10-09T09:50:16.972" v="1493" actId="164"/>
          <ac:spMkLst>
            <pc:docMk/>
            <pc:sldMk cId="3717795031" sldId="389"/>
            <ac:spMk id="12" creationId="{CC1BE921-DA10-A591-7942-75AFF4A68885}"/>
          </ac:spMkLst>
        </pc:spChg>
        <pc:spChg chg="add mod">
          <ac:chgData name="Cooling, Chris" userId="6dcf99c9-2ba5-410a-8445-0893a3d1421f" providerId="ADAL" clId="{03CF33AC-D9E4-491F-8963-DAB5E6081A01}" dt="2024-10-09T09:50:16.972" v="1493" actId="164"/>
          <ac:spMkLst>
            <pc:docMk/>
            <pc:sldMk cId="3717795031" sldId="389"/>
            <ac:spMk id="13" creationId="{BD126265-4006-01F3-8D2F-B3E54B885444}"/>
          </ac:spMkLst>
        </pc:spChg>
        <pc:spChg chg="add mod">
          <ac:chgData name="Cooling, Chris" userId="6dcf99c9-2ba5-410a-8445-0893a3d1421f" providerId="ADAL" clId="{03CF33AC-D9E4-491F-8963-DAB5E6081A01}" dt="2024-10-09T09:50:16.972" v="1493" actId="164"/>
          <ac:spMkLst>
            <pc:docMk/>
            <pc:sldMk cId="3717795031" sldId="389"/>
            <ac:spMk id="14" creationId="{C6A9055D-174B-7E1D-E5AF-E639DC90D8F2}"/>
          </ac:spMkLst>
        </pc:spChg>
        <pc:spChg chg="add mod">
          <ac:chgData name="Cooling, Chris" userId="6dcf99c9-2ba5-410a-8445-0893a3d1421f" providerId="ADAL" clId="{03CF33AC-D9E4-491F-8963-DAB5E6081A01}" dt="2024-10-09T09:50:31.221" v="1495" actId="14100"/>
          <ac:spMkLst>
            <pc:docMk/>
            <pc:sldMk cId="3717795031" sldId="389"/>
            <ac:spMk id="18" creationId="{C4E34B17-C2F6-B9C1-E9EF-E287FD223EB0}"/>
          </ac:spMkLst>
        </pc:spChg>
        <pc:grpChg chg="add mod">
          <ac:chgData name="Cooling, Chris" userId="6dcf99c9-2ba5-410a-8445-0893a3d1421f" providerId="ADAL" clId="{03CF33AC-D9E4-491F-8963-DAB5E6081A01}" dt="2024-10-09T09:50:24.116" v="1494" actId="1076"/>
          <ac:grpSpMkLst>
            <pc:docMk/>
            <pc:sldMk cId="3717795031" sldId="389"/>
            <ac:grpSpMk id="20" creationId="{22F86E47-B257-40F2-E6DD-13F1D48E3D27}"/>
          </ac:grpSpMkLst>
        </pc:grpChg>
        <pc:cxnChg chg="add mod">
          <ac:chgData name="Cooling, Chris" userId="6dcf99c9-2ba5-410a-8445-0893a3d1421f" providerId="ADAL" clId="{03CF33AC-D9E4-491F-8963-DAB5E6081A01}" dt="2024-10-09T09:50:34.481" v="1496" actId="14100"/>
          <ac:cxnSpMkLst>
            <pc:docMk/>
            <pc:sldMk cId="3717795031" sldId="389"/>
            <ac:cxnSpMk id="11" creationId="{E71CE9D9-6009-991C-C0AB-8FFC216B8657}"/>
          </ac:cxnSpMkLst>
        </pc:cxnChg>
        <pc:cxnChg chg="add mod">
          <ac:chgData name="Cooling, Chris" userId="6dcf99c9-2ba5-410a-8445-0893a3d1421f" providerId="ADAL" clId="{03CF33AC-D9E4-491F-8963-DAB5E6081A01}" dt="2024-10-09T09:50:16.972" v="1493" actId="164"/>
          <ac:cxnSpMkLst>
            <pc:docMk/>
            <pc:sldMk cId="3717795031" sldId="389"/>
            <ac:cxnSpMk id="15" creationId="{5ABBCD5C-040F-0BAD-E2CE-5A9968287BB0}"/>
          </ac:cxnSpMkLst>
        </pc:cxnChg>
        <pc:cxnChg chg="add mod">
          <ac:chgData name="Cooling, Chris" userId="6dcf99c9-2ba5-410a-8445-0893a3d1421f" providerId="ADAL" clId="{03CF33AC-D9E4-491F-8963-DAB5E6081A01}" dt="2024-10-09T09:50:16.972" v="1493" actId="164"/>
          <ac:cxnSpMkLst>
            <pc:docMk/>
            <pc:sldMk cId="3717795031" sldId="389"/>
            <ac:cxnSpMk id="16" creationId="{65DA8078-6C2E-F76C-5C50-82BD632376B7}"/>
          </ac:cxnSpMkLst>
        </pc:cxnChg>
        <pc:cxnChg chg="add mod">
          <ac:chgData name="Cooling, Chris" userId="6dcf99c9-2ba5-410a-8445-0893a3d1421f" providerId="ADAL" clId="{03CF33AC-D9E4-491F-8963-DAB5E6081A01}" dt="2024-10-09T09:50:16.972" v="1493" actId="164"/>
          <ac:cxnSpMkLst>
            <pc:docMk/>
            <pc:sldMk cId="3717795031" sldId="389"/>
            <ac:cxnSpMk id="17" creationId="{7C879297-9A0E-199A-ACDC-1D9F521BEA26}"/>
          </ac:cxnSpMkLst>
        </pc:cxnChg>
        <pc:cxnChg chg="add mod">
          <ac:chgData name="Cooling, Chris" userId="6dcf99c9-2ba5-410a-8445-0893a3d1421f" providerId="ADAL" clId="{03CF33AC-D9E4-491F-8963-DAB5E6081A01}" dt="2024-10-09T09:50:31.221" v="1495" actId="14100"/>
          <ac:cxnSpMkLst>
            <pc:docMk/>
            <pc:sldMk cId="3717795031" sldId="389"/>
            <ac:cxnSpMk id="19" creationId="{2A320908-08F4-CD87-C3D2-337EEE2B8D89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654254681" sldId="390"/>
        </pc:sldMkLst>
      </pc:sldChg>
      <pc:sldChg chg="addSp delSp modSp add mod modNotesTx">
        <pc:chgData name="Cooling, Chris" userId="6dcf99c9-2ba5-410a-8445-0893a3d1421f" providerId="ADAL" clId="{03CF33AC-D9E4-491F-8963-DAB5E6081A01}" dt="2024-10-09T13:24:16.791" v="3180" actId="20577"/>
        <pc:sldMkLst>
          <pc:docMk/>
          <pc:sldMk cId="2876155974" sldId="390"/>
        </pc:sldMkLst>
        <pc:spChg chg="mod">
          <ac:chgData name="Cooling, Chris" userId="6dcf99c9-2ba5-410a-8445-0893a3d1421f" providerId="ADAL" clId="{03CF33AC-D9E4-491F-8963-DAB5E6081A01}" dt="2024-10-09T09:51:50.919" v="1499"/>
          <ac:spMkLst>
            <pc:docMk/>
            <pc:sldMk cId="2876155974" sldId="390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52:03.877" v="1501" actId="12"/>
          <ac:spMkLst>
            <pc:docMk/>
            <pc:sldMk cId="2876155974" sldId="390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09:52:28.103" v="1504" actId="164"/>
          <ac:spMkLst>
            <pc:docMk/>
            <pc:sldMk cId="2876155974" sldId="390"/>
            <ac:spMk id="8" creationId="{2E0BDEE4-5ED5-8472-675E-ECC6BF29BCCA}"/>
          </ac:spMkLst>
        </pc:spChg>
        <pc:spChg chg="add mod">
          <ac:chgData name="Cooling, Chris" userId="6dcf99c9-2ba5-410a-8445-0893a3d1421f" providerId="ADAL" clId="{03CF33AC-D9E4-491F-8963-DAB5E6081A01}" dt="2024-10-09T09:52:28.103" v="1504" actId="164"/>
          <ac:spMkLst>
            <pc:docMk/>
            <pc:sldMk cId="2876155974" sldId="390"/>
            <ac:spMk id="21" creationId="{7BACC61B-1BA4-897E-D53D-046C369EA426}"/>
          </ac:spMkLst>
        </pc:spChg>
        <pc:spChg chg="add mod">
          <ac:chgData name="Cooling, Chris" userId="6dcf99c9-2ba5-410a-8445-0893a3d1421f" providerId="ADAL" clId="{03CF33AC-D9E4-491F-8963-DAB5E6081A01}" dt="2024-10-09T09:52:28.103" v="1504" actId="164"/>
          <ac:spMkLst>
            <pc:docMk/>
            <pc:sldMk cId="2876155974" sldId="390"/>
            <ac:spMk id="23" creationId="{74C23D45-6A24-B34E-192E-C8560CE1EFDB}"/>
          </ac:spMkLst>
        </pc:spChg>
        <pc:spChg chg="add mod">
          <ac:chgData name="Cooling, Chris" userId="6dcf99c9-2ba5-410a-8445-0893a3d1421f" providerId="ADAL" clId="{03CF33AC-D9E4-491F-8963-DAB5E6081A01}" dt="2024-10-09T09:54:00.666" v="1507"/>
          <ac:spMkLst>
            <pc:docMk/>
            <pc:sldMk cId="2876155974" sldId="390"/>
            <ac:spMk id="26" creationId="{2718813A-6BEB-F6F1-1FCA-8D3D4A053E31}"/>
          </ac:spMkLst>
        </pc:spChg>
        <pc:grpChg chg="del">
          <ac:chgData name="Cooling, Chris" userId="6dcf99c9-2ba5-410a-8445-0893a3d1421f" providerId="ADAL" clId="{03CF33AC-D9E4-491F-8963-DAB5E6081A01}" dt="2024-10-09T09:52:12.346" v="1502" actId="478"/>
          <ac:grpSpMkLst>
            <pc:docMk/>
            <pc:sldMk cId="2876155974" sldId="390"/>
            <ac:grpSpMk id="20" creationId="{22F86E47-B257-40F2-E6DD-13F1D48E3D27}"/>
          </ac:grpSpMkLst>
        </pc:grpChg>
        <pc:grpChg chg="add mod">
          <ac:chgData name="Cooling, Chris" userId="6dcf99c9-2ba5-410a-8445-0893a3d1421f" providerId="ADAL" clId="{03CF33AC-D9E4-491F-8963-DAB5E6081A01}" dt="2024-10-09T09:52:35.162" v="1505" actId="1076"/>
          <ac:grpSpMkLst>
            <pc:docMk/>
            <pc:sldMk cId="2876155974" sldId="390"/>
            <ac:grpSpMk id="25" creationId="{A546A2A0-0407-ADBF-5724-8D0FF10384F8}"/>
          </ac:grpSpMkLst>
        </pc:grp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1" creationId="{E71CE9D9-6009-991C-C0AB-8FFC216B8657}"/>
          </ac:cxnSpMkLst>
        </pc:cxn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5" creationId="{5ABBCD5C-040F-0BAD-E2CE-5A9968287BB0}"/>
          </ac:cxnSpMkLst>
        </pc:cxn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6" creationId="{65DA8078-6C2E-F76C-5C50-82BD632376B7}"/>
          </ac:cxnSpMkLst>
        </pc:cxn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7" creationId="{7C879297-9A0E-199A-ACDC-1D9F521BEA26}"/>
          </ac:cxnSpMkLst>
        </pc:cxnChg>
        <pc:cxnChg chg="mod">
          <ac:chgData name="Cooling, Chris" userId="6dcf99c9-2ba5-410a-8445-0893a3d1421f" providerId="ADAL" clId="{03CF33AC-D9E4-491F-8963-DAB5E6081A01}" dt="2024-10-09T09:52:12.346" v="1502" actId="478"/>
          <ac:cxnSpMkLst>
            <pc:docMk/>
            <pc:sldMk cId="2876155974" sldId="390"/>
            <ac:cxnSpMk id="19" creationId="{2A320908-08F4-CD87-C3D2-337EEE2B8D89}"/>
          </ac:cxnSpMkLst>
        </pc:cxnChg>
        <pc:cxnChg chg="add mod">
          <ac:chgData name="Cooling, Chris" userId="6dcf99c9-2ba5-410a-8445-0893a3d1421f" providerId="ADAL" clId="{03CF33AC-D9E4-491F-8963-DAB5E6081A01}" dt="2024-10-09T09:52:28.103" v="1504" actId="164"/>
          <ac:cxnSpMkLst>
            <pc:docMk/>
            <pc:sldMk cId="2876155974" sldId="390"/>
            <ac:cxnSpMk id="22" creationId="{F8B1625E-0DC8-0C7C-9ACA-7C7C7D4D8DA0}"/>
          </ac:cxnSpMkLst>
        </pc:cxnChg>
        <pc:cxnChg chg="add mod">
          <ac:chgData name="Cooling, Chris" userId="6dcf99c9-2ba5-410a-8445-0893a3d1421f" providerId="ADAL" clId="{03CF33AC-D9E4-491F-8963-DAB5E6081A01}" dt="2024-10-09T09:52:28.103" v="1504" actId="164"/>
          <ac:cxnSpMkLst>
            <pc:docMk/>
            <pc:sldMk cId="2876155974" sldId="390"/>
            <ac:cxnSpMk id="24" creationId="{1E6D017D-7BF5-3B6B-EFB5-EAC80FB776A0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312507278" sldId="391"/>
        </pc:sldMkLst>
      </pc:sldChg>
      <pc:sldChg chg="delSp modSp add mod modNotesTx">
        <pc:chgData name="Cooling, Chris" userId="6dcf99c9-2ba5-410a-8445-0893a3d1421f" providerId="ADAL" clId="{03CF33AC-D9E4-491F-8963-DAB5E6081A01}" dt="2024-10-09T09:55:58.085" v="1520" actId="20577"/>
        <pc:sldMkLst>
          <pc:docMk/>
          <pc:sldMk cId="3530089354" sldId="391"/>
        </pc:sldMkLst>
        <pc:spChg chg="mod">
          <ac:chgData name="Cooling, Chris" userId="6dcf99c9-2ba5-410a-8445-0893a3d1421f" providerId="ADAL" clId="{03CF33AC-D9E4-491F-8963-DAB5E6081A01}" dt="2024-10-09T09:54:58.832" v="1509"/>
          <ac:spMkLst>
            <pc:docMk/>
            <pc:sldMk cId="3530089354" sldId="391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55:24.547" v="1516" actId="14100"/>
          <ac:spMkLst>
            <pc:docMk/>
            <pc:sldMk cId="3530089354" sldId="391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09:55:02.868" v="1510" actId="478"/>
          <ac:spMkLst>
            <pc:docMk/>
            <pc:sldMk cId="3530089354" sldId="391"/>
            <ac:spMk id="4" creationId="{6752BAFB-471C-F1A5-E7EC-CFB7C4AD7547}"/>
          </ac:spMkLst>
        </pc:spChg>
        <pc:spChg chg="del">
          <ac:chgData name="Cooling, Chris" userId="6dcf99c9-2ba5-410a-8445-0893a3d1421f" providerId="ADAL" clId="{03CF33AC-D9E4-491F-8963-DAB5E6081A01}" dt="2024-10-09T09:55:02.868" v="1510" actId="478"/>
          <ac:spMkLst>
            <pc:docMk/>
            <pc:sldMk cId="3530089354" sldId="391"/>
            <ac:spMk id="26" creationId="{2718813A-6BEB-F6F1-1FCA-8D3D4A053E31}"/>
          </ac:spMkLst>
        </pc:spChg>
        <pc:grpChg chg="del">
          <ac:chgData name="Cooling, Chris" userId="6dcf99c9-2ba5-410a-8445-0893a3d1421f" providerId="ADAL" clId="{03CF33AC-D9E4-491F-8963-DAB5E6081A01}" dt="2024-10-09T09:55:14.238" v="1513" actId="478"/>
          <ac:grpSpMkLst>
            <pc:docMk/>
            <pc:sldMk cId="3530089354" sldId="391"/>
            <ac:grpSpMk id="25" creationId="{A546A2A0-0407-ADBF-5724-8D0FF10384F8}"/>
          </ac:grpSpMkLst>
        </pc:grpChg>
        <pc:cxnChg chg="mod">
          <ac:chgData name="Cooling, Chris" userId="6dcf99c9-2ba5-410a-8445-0893a3d1421f" providerId="ADAL" clId="{03CF33AC-D9E4-491F-8963-DAB5E6081A01}" dt="2024-10-09T09:55:14.238" v="1513" actId="478"/>
          <ac:cxnSpMkLst>
            <pc:docMk/>
            <pc:sldMk cId="3530089354" sldId="391"/>
            <ac:cxnSpMk id="22" creationId="{F8B1625E-0DC8-0C7C-9ACA-7C7C7D4D8DA0}"/>
          </ac:cxnSpMkLst>
        </pc:cxnChg>
        <pc:cxnChg chg="mod">
          <ac:chgData name="Cooling, Chris" userId="6dcf99c9-2ba5-410a-8445-0893a3d1421f" providerId="ADAL" clId="{03CF33AC-D9E4-491F-8963-DAB5E6081A01}" dt="2024-10-09T09:55:14.238" v="1513" actId="478"/>
          <ac:cxnSpMkLst>
            <pc:docMk/>
            <pc:sldMk cId="3530089354" sldId="391"/>
            <ac:cxnSpMk id="24" creationId="{1E6D017D-7BF5-3B6B-EFB5-EAC80FB776A0}"/>
          </ac:cxnSpMkLst>
        </pc:cxnChg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539671263" sldId="392"/>
        </pc:sldMkLst>
        <pc:spChg chg="mod">
          <ac:chgData name="Cooling, Chris" userId="6dcf99c9-2ba5-410a-8445-0893a3d1421f" providerId="ADAL" clId="{03CF33AC-D9E4-491F-8963-DAB5E6081A01}" dt="2024-10-09T08:22:55.305" v="65" actId="27636"/>
          <ac:spMkLst>
            <pc:docMk/>
            <pc:sldMk cId="2539671263" sldId="392"/>
            <ac:spMk id="3" creationId="{00000000-0000-0000-0000-000000000000}"/>
          </ac:spMkLst>
        </pc:spChg>
      </pc:sldChg>
      <pc:sldChg chg="modSp add mod modNotesTx">
        <pc:chgData name="Cooling, Chris" userId="6dcf99c9-2ba5-410a-8445-0893a3d1421f" providerId="ADAL" clId="{03CF33AC-D9E4-491F-8963-DAB5E6081A01}" dt="2024-10-09T09:56:53.580" v="1526"/>
        <pc:sldMkLst>
          <pc:docMk/>
          <pc:sldMk cId="3446637373" sldId="392"/>
        </pc:sldMkLst>
        <pc:spChg chg="mod">
          <ac:chgData name="Cooling, Chris" userId="6dcf99c9-2ba5-410a-8445-0893a3d1421f" providerId="ADAL" clId="{03CF33AC-D9E4-491F-8963-DAB5E6081A01}" dt="2024-10-09T09:56:31.449" v="1522"/>
          <ac:spMkLst>
            <pc:docMk/>
            <pc:sldMk cId="3446637373" sldId="392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56:47.222" v="1525" actId="255"/>
          <ac:spMkLst>
            <pc:docMk/>
            <pc:sldMk cId="3446637373" sldId="392"/>
            <ac:spMk id="3" creationId="{2C7A6954-5AE7-6E35-86E6-C550777AAF6E}"/>
          </ac:spMkLst>
        </pc:spChg>
      </pc:sldChg>
      <pc:sldChg chg="addSp modSp add mod modNotesTx">
        <pc:chgData name="Cooling, Chris" userId="6dcf99c9-2ba5-410a-8445-0893a3d1421f" providerId="ADAL" clId="{03CF33AC-D9E4-491F-8963-DAB5E6081A01}" dt="2024-10-09T10:00:18.203" v="1538"/>
        <pc:sldMkLst>
          <pc:docMk/>
          <pc:sldMk cId="620213683" sldId="393"/>
        </pc:sldMkLst>
        <pc:spChg chg="mod">
          <ac:chgData name="Cooling, Chris" userId="6dcf99c9-2ba5-410a-8445-0893a3d1421f" providerId="ADAL" clId="{03CF33AC-D9E4-491F-8963-DAB5E6081A01}" dt="2024-10-09T09:57:59.060" v="1528"/>
          <ac:spMkLst>
            <pc:docMk/>
            <pc:sldMk cId="620213683" sldId="393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09:58:46.214" v="1532" actId="255"/>
          <ac:spMkLst>
            <pc:docMk/>
            <pc:sldMk cId="620213683" sldId="393"/>
            <ac:spMk id="3" creationId="{2C7A6954-5AE7-6E35-86E6-C550777AAF6E}"/>
          </ac:spMkLst>
        </pc:spChg>
        <pc:spChg chg="add mod">
          <ac:chgData name="Cooling, Chris" userId="6dcf99c9-2ba5-410a-8445-0893a3d1421f" providerId="ADAL" clId="{03CF33AC-D9E4-491F-8963-DAB5E6081A01}" dt="2024-10-09T09:58:59.416" v="1534" actId="14100"/>
          <ac:spMkLst>
            <pc:docMk/>
            <pc:sldMk cId="620213683" sldId="393"/>
            <ac:spMk id="4" creationId="{21263D07-776E-9C03-66CD-3730C2FBE4E5}"/>
          </ac:spMkLst>
        </pc:spChg>
        <pc:spChg chg="add mod">
          <ac:chgData name="Cooling, Chris" userId="6dcf99c9-2ba5-410a-8445-0893a3d1421f" providerId="ADAL" clId="{03CF33AC-D9E4-491F-8963-DAB5E6081A01}" dt="2024-10-09T09:59:09.242" v="1536" actId="14100"/>
          <ac:spMkLst>
            <pc:docMk/>
            <pc:sldMk cId="620213683" sldId="393"/>
            <ac:spMk id="8" creationId="{90681B78-30A2-B627-AFAA-C06DA18D7BD4}"/>
          </ac:spMkLst>
        </pc:spChg>
        <pc:cxnChg chg="add mod">
          <ac:chgData name="Cooling, Chris" userId="6dcf99c9-2ba5-410a-8445-0893a3d1421f" providerId="ADAL" clId="{03CF33AC-D9E4-491F-8963-DAB5E6081A01}" dt="2024-10-09T09:58:59.416" v="1534" actId="14100"/>
          <ac:cxnSpMkLst>
            <pc:docMk/>
            <pc:sldMk cId="620213683" sldId="393"/>
            <ac:cxnSpMk id="9" creationId="{8FF43A6E-C2C2-2E6B-1725-2A8DC408046A}"/>
          </ac:cxnSpMkLst>
        </pc:cxnChg>
        <pc:cxnChg chg="add mod">
          <ac:chgData name="Cooling, Chris" userId="6dcf99c9-2ba5-410a-8445-0893a3d1421f" providerId="ADAL" clId="{03CF33AC-D9E4-491F-8963-DAB5E6081A01}" dt="2024-10-09T09:59:26.065" v="1537" actId="14100"/>
          <ac:cxnSpMkLst>
            <pc:docMk/>
            <pc:sldMk cId="620213683" sldId="393"/>
            <ac:cxnSpMk id="10" creationId="{8D1E01EC-C087-EB54-32CA-44F1217AC10C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4006074" sldId="39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378110722" sldId="394"/>
        </pc:sldMkLst>
      </pc:sldChg>
      <pc:sldChg chg="addSp delSp modSp add mod modNotesTx">
        <pc:chgData name="Cooling, Chris" userId="6dcf99c9-2ba5-410a-8445-0893a3d1421f" providerId="ADAL" clId="{03CF33AC-D9E4-491F-8963-DAB5E6081A01}" dt="2024-10-09T13:25:26.979" v="3256" actId="20577"/>
        <pc:sldMkLst>
          <pc:docMk/>
          <pc:sldMk cId="2690902426" sldId="394"/>
        </pc:sldMkLst>
        <pc:spChg chg="mod">
          <ac:chgData name="Cooling, Chris" userId="6dcf99c9-2ba5-410a-8445-0893a3d1421f" providerId="ADAL" clId="{03CF33AC-D9E4-491F-8963-DAB5E6081A01}" dt="2024-10-09T10:00:36.150" v="1540"/>
          <ac:spMkLst>
            <pc:docMk/>
            <pc:sldMk cId="2690902426" sldId="394"/>
            <ac:spMk id="2" creationId="{6F5D226D-AEEE-9CAD-EC6D-58B1E3EBB257}"/>
          </ac:spMkLst>
        </pc:spChg>
        <pc:spChg chg="del">
          <ac:chgData name="Cooling, Chris" userId="6dcf99c9-2ba5-410a-8445-0893a3d1421f" providerId="ADAL" clId="{03CF33AC-D9E4-491F-8963-DAB5E6081A01}" dt="2024-10-09T10:00:51.178" v="1541" actId="478"/>
          <ac:spMkLst>
            <pc:docMk/>
            <pc:sldMk cId="2690902426" sldId="394"/>
            <ac:spMk id="3" creationId="{2C7A6954-5AE7-6E35-86E6-C550777AAF6E}"/>
          </ac:spMkLst>
        </pc:spChg>
        <pc:spChg chg="del">
          <ac:chgData name="Cooling, Chris" userId="6dcf99c9-2ba5-410a-8445-0893a3d1421f" providerId="ADAL" clId="{03CF33AC-D9E4-491F-8963-DAB5E6081A01}" dt="2024-10-09T10:00:51.178" v="1541" actId="478"/>
          <ac:spMkLst>
            <pc:docMk/>
            <pc:sldMk cId="2690902426" sldId="394"/>
            <ac:spMk id="4" creationId="{21263D07-776E-9C03-66CD-3730C2FBE4E5}"/>
          </ac:spMkLst>
        </pc:spChg>
        <pc:spChg chg="del">
          <ac:chgData name="Cooling, Chris" userId="6dcf99c9-2ba5-410a-8445-0893a3d1421f" providerId="ADAL" clId="{03CF33AC-D9E4-491F-8963-DAB5E6081A01}" dt="2024-10-09T10:00:51.178" v="1541" actId="478"/>
          <ac:spMkLst>
            <pc:docMk/>
            <pc:sldMk cId="2690902426" sldId="394"/>
            <ac:spMk id="8" creationId="{90681B78-30A2-B627-AFAA-C06DA18D7BD4}"/>
          </ac:spMkLst>
        </pc:spChg>
        <pc:spChg chg="add del mod">
          <ac:chgData name="Cooling, Chris" userId="6dcf99c9-2ba5-410a-8445-0893a3d1421f" providerId="ADAL" clId="{03CF33AC-D9E4-491F-8963-DAB5E6081A01}" dt="2024-10-09T10:00:55.271" v="1542" actId="478"/>
          <ac:spMkLst>
            <pc:docMk/>
            <pc:sldMk cId="2690902426" sldId="394"/>
            <ac:spMk id="12" creationId="{9F2F653A-1C02-97E6-FDAE-B6944F0F10E2}"/>
          </ac:spMkLst>
        </pc:spChg>
        <pc:spChg chg="add mod">
          <ac:chgData name="Cooling, Chris" userId="6dcf99c9-2ba5-410a-8445-0893a3d1421f" providerId="ADAL" clId="{03CF33AC-D9E4-491F-8963-DAB5E6081A01}" dt="2024-10-09T10:01:11.594" v="1545" actId="14100"/>
          <ac:spMkLst>
            <pc:docMk/>
            <pc:sldMk cId="2690902426" sldId="394"/>
            <ac:spMk id="13" creationId="{6E1254B3-55A9-E55F-3137-7FD951641D80}"/>
          </ac:spMkLst>
        </pc:spChg>
        <pc:spChg chg="add mod">
          <ac:chgData name="Cooling, Chris" userId="6dcf99c9-2ba5-410a-8445-0893a3d1421f" providerId="ADAL" clId="{03CF33AC-D9E4-491F-8963-DAB5E6081A01}" dt="2024-10-09T10:01:40.887" v="1552" actId="1076"/>
          <ac:spMkLst>
            <pc:docMk/>
            <pc:sldMk cId="2690902426" sldId="394"/>
            <ac:spMk id="14" creationId="{56DF3A43-BD61-8F7A-2C8E-C2A0A2EE5017}"/>
          </ac:spMkLst>
        </pc:spChg>
        <pc:spChg chg="add mod">
          <ac:chgData name="Cooling, Chris" userId="6dcf99c9-2ba5-410a-8445-0893a3d1421f" providerId="ADAL" clId="{03CF33AC-D9E4-491F-8963-DAB5E6081A01}" dt="2024-10-09T10:01:31.019" v="1550" actId="14100"/>
          <ac:spMkLst>
            <pc:docMk/>
            <pc:sldMk cId="2690902426" sldId="394"/>
            <ac:spMk id="15" creationId="{7AA5F456-CE98-C89C-8023-7991E77E2EC0}"/>
          </ac:spMkLst>
        </pc:spChg>
        <pc:spChg chg="add mod">
          <ac:chgData name="Cooling, Chris" userId="6dcf99c9-2ba5-410a-8445-0893a3d1421f" providerId="ADAL" clId="{03CF33AC-D9E4-491F-8963-DAB5E6081A01}" dt="2024-10-09T10:02:06.786" v="1555"/>
          <ac:spMkLst>
            <pc:docMk/>
            <pc:sldMk cId="2690902426" sldId="394"/>
            <ac:spMk id="22" creationId="{8FD8DE92-B50B-4B72-2936-862BF15B7EFA}"/>
          </ac:spMkLst>
        </pc:spChg>
        <pc:spChg chg="add mod">
          <ac:chgData name="Cooling, Chris" userId="6dcf99c9-2ba5-410a-8445-0893a3d1421f" providerId="ADAL" clId="{03CF33AC-D9E4-491F-8963-DAB5E6081A01}" dt="2024-10-09T10:02:06.786" v="1555"/>
          <ac:spMkLst>
            <pc:docMk/>
            <pc:sldMk cId="2690902426" sldId="394"/>
            <ac:spMk id="23" creationId="{1E7AA1CE-D129-65D5-D915-A36356985E9C}"/>
          </ac:spMkLst>
        </pc:spChg>
        <pc:cxnChg chg="del mod">
          <ac:chgData name="Cooling, Chris" userId="6dcf99c9-2ba5-410a-8445-0893a3d1421f" providerId="ADAL" clId="{03CF33AC-D9E4-491F-8963-DAB5E6081A01}" dt="2024-10-09T10:00:51.178" v="1541" actId="478"/>
          <ac:cxnSpMkLst>
            <pc:docMk/>
            <pc:sldMk cId="2690902426" sldId="394"/>
            <ac:cxnSpMk id="9" creationId="{8FF43A6E-C2C2-2E6B-1725-2A8DC408046A}"/>
          </ac:cxnSpMkLst>
        </pc:cxnChg>
        <pc:cxnChg chg="del mod">
          <ac:chgData name="Cooling, Chris" userId="6dcf99c9-2ba5-410a-8445-0893a3d1421f" providerId="ADAL" clId="{03CF33AC-D9E4-491F-8963-DAB5E6081A01}" dt="2024-10-09T10:00:51.178" v="1541" actId="478"/>
          <ac:cxnSpMkLst>
            <pc:docMk/>
            <pc:sldMk cId="2690902426" sldId="394"/>
            <ac:cxnSpMk id="10" creationId="{8D1E01EC-C087-EB54-32CA-44F1217AC10C}"/>
          </ac:cxnSpMkLst>
        </pc:cxnChg>
        <pc:cxnChg chg="add mod">
          <ac:chgData name="Cooling, Chris" userId="6dcf99c9-2ba5-410a-8445-0893a3d1421f" providerId="ADAL" clId="{03CF33AC-D9E4-491F-8963-DAB5E6081A01}" dt="2024-10-09T10:01:44.236" v="1553" actId="14100"/>
          <ac:cxnSpMkLst>
            <pc:docMk/>
            <pc:sldMk cId="2690902426" sldId="394"/>
            <ac:cxnSpMk id="16" creationId="{94E82A2C-E920-CB5C-F807-63BE89641FCD}"/>
          </ac:cxnSpMkLst>
        </pc:cxnChg>
        <pc:cxnChg chg="add mod">
          <ac:chgData name="Cooling, Chris" userId="6dcf99c9-2ba5-410a-8445-0893a3d1421f" providerId="ADAL" clId="{03CF33AC-D9E4-491F-8963-DAB5E6081A01}" dt="2024-10-09T10:01:36.348" v="1551" actId="14100"/>
          <ac:cxnSpMkLst>
            <pc:docMk/>
            <pc:sldMk cId="2690902426" sldId="394"/>
            <ac:cxnSpMk id="17" creationId="{AAEB2223-C823-B722-F73E-8D9D5E3C1F30}"/>
          </ac:cxnSpMkLst>
        </pc:cxnChg>
      </pc:sldChg>
      <pc:sldChg chg="addSp delSp modSp add mod modNotesTx">
        <pc:chgData name="Cooling, Chris" userId="6dcf99c9-2ba5-410a-8445-0893a3d1421f" providerId="ADAL" clId="{03CF33AC-D9E4-491F-8963-DAB5E6081A01}" dt="2024-10-09T10:15:49.750" v="1568"/>
        <pc:sldMkLst>
          <pc:docMk/>
          <pc:sldMk cId="3761449199" sldId="395"/>
        </pc:sldMkLst>
        <pc:spChg chg="mod">
          <ac:chgData name="Cooling, Chris" userId="6dcf99c9-2ba5-410a-8445-0893a3d1421f" providerId="ADAL" clId="{03CF33AC-D9E4-491F-8963-DAB5E6081A01}" dt="2024-10-09T10:14:27.814" v="1557"/>
          <ac:spMkLst>
            <pc:docMk/>
            <pc:sldMk cId="3761449199" sldId="395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10:14:45.591" v="1560" actId="478"/>
          <ac:spMkLst>
            <pc:docMk/>
            <pc:sldMk cId="3761449199" sldId="395"/>
            <ac:spMk id="4" creationId="{ACC234C3-E373-3FD5-5022-99A6C47D5252}"/>
          </ac:spMkLst>
        </pc:spChg>
        <pc:spChg chg="add mod">
          <ac:chgData name="Cooling, Chris" userId="6dcf99c9-2ba5-410a-8445-0893a3d1421f" providerId="ADAL" clId="{03CF33AC-D9E4-491F-8963-DAB5E6081A01}" dt="2024-10-09T10:15:27.550" v="1567" actId="14100"/>
          <ac:spMkLst>
            <pc:docMk/>
            <pc:sldMk cId="3761449199" sldId="395"/>
            <ac:spMk id="8" creationId="{BAAB4D1E-5ED2-A41C-5DD3-EE59DF23E53F}"/>
          </ac:spMkLst>
        </pc:spChg>
        <pc:spChg chg="del">
          <ac:chgData name="Cooling, Chris" userId="6dcf99c9-2ba5-410a-8445-0893a3d1421f" providerId="ADAL" clId="{03CF33AC-D9E4-491F-8963-DAB5E6081A01}" dt="2024-10-09T10:14:41.720" v="1559" actId="478"/>
          <ac:spMkLst>
            <pc:docMk/>
            <pc:sldMk cId="3761449199" sldId="395"/>
            <ac:spMk id="13" creationId="{6E1254B3-55A9-E55F-3137-7FD951641D80}"/>
          </ac:spMkLst>
        </pc:spChg>
        <pc:spChg chg="del">
          <ac:chgData name="Cooling, Chris" userId="6dcf99c9-2ba5-410a-8445-0893a3d1421f" providerId="ADAL" clId="{03CF33AC-D9E4-491F-8963-DAB5E6081A01}" dt="2024-10-09T10:14:41.720" v="1559" actId="478"/>
          <ac:spMkLst>
            <pc:docMk/>
            <pc:sldMk cId="3761449199" sldId="395"/>
            <ac:spMk id="14" creationId="{56DF3A43-BD61-8F7A-2C8E-C2A0A2EE5017}"/>
          </ac:spMkLst>
        </pc:spChg>
        <pc:spChg chg="del">
          <ac:chgData name="Cooling, Chris" userId="6dcf99c9-2ba5-410a-8445-0893a3d1421f" providerId="ADAL" clId="{03CF33AC-D9E4-491F-8963-DAB5E6081A01}" dt="2024-10-09T10:14:41.720" v="1559" actId="478"/>
          <ac:spMkLst>
            <pc:docMk/>
            <pc:sldMk cId="3761449199" sldId="395"/>
            <ac:spMk id="15" creationId="{7AA5F456-CE98-C89C-8023-7991E77E2EC0}"/>
          </ac:spMkLst>
        </pc:spChg>
        <pc:spChg chg="del">
          <ac:chgData name="Cooling, Chris" userId="6dcf99c9-2ba5-410a-8445-0893a3d1421f" providerId="ADAL" clId="{03CF33AC-D9E4-491F-8963-DAB5E6081A01}" dt="2024-10-09T10:14:33.030" v="1558" actId="478"/>
          <ac:spMkLst>
            <pc:docMk/>
            <pc:sldMk cId="3761449199" sldId="395"/>
            <ac:spMk id="22" creationId="{8FD8DE92-B50B-4B72-2936-862BF15B7EFA}"/>
          </ac:spMkLst>
        </pc:spChg>
        <pc:spChg chg="del">
          <ac:chgData name="Cooling, Chris" userId="6dcf99c9-2ba5-410a-8445-0893a3d1421f" providerId="ADAL" clId="{03CF33AC-D9E4-491F-8963-DAB5E6081A01}" dt="2024-10-09T10:14:33.030" v="1558" actId="478"/>
          <ac:spMkLst>
            <pc:docMk/>
            <pc:sldMk cId="3761449199" sldId="395"/>
            <ac:spMk id="23" creationId="{1E7AA1CE-D129-65D5-D915-A36356985E9C}"/>
          </ac:spMkLst>
        </pc:spChg>
        <pc:cxnChg chg="del mod">
          <ac:chgData name="Cooling, Chris" userId="6dcf99c9-2ba5-410a-8445-0893a3d1421f" providerId="ADAL" clId="{03CF33AC-D9E4-491F-8963-DAB5E6081A01}" dt="2024-10-09T10:14:41.720" v="1559" actId="478"/>
          <ac:cxnSpMkLst>
            <pc:docMk/>
            <pc:sldMk cId="3761449199" sldId="395"/>
            <ac:cxnSpMk id="16" creationId="{94E82A2C-E920-CB5C-F807-63BE89641FCD}"/>
          </ac:cxnSpMkLst>
        </pc:cxnChg>
        <pc:cxnChg chg="del mod">
          <ac:chgData name="Cooling, Chris" userId="6dcf99c9-2ba5-410a-8445-0893a3d1421f" providerId="ADAL" clId="{03CF33AC-D9E4-491F-8963-DAB5E6081A01}" dt="2024-10-09T10:14:41.720" v="1559" actId="478"/>
          <ac:cxnSpMkLst>
            <pc:docMk/>
            <pc:sldMk cId="3761449199" sldId="395"/>
            <ac:cxnSpMk id="17" creationId="{AAEB2223-C823-B722-F73E-8D9D5E3C1F30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8020684" sldId="39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97677485" sldId="396"/>
        </pc:sldMkLst>
      </pc:sldChg>
      <pc:sldChg chg="addSp delSp modSp add mod modNotesTx">
        <pc:chgData name="Cooling, Chris" userId="6dcf99c9-2ba5-410a-8445-0893a3d1421f" providerId="ADAL" clId="{03CF33AC-D9E4-491F-8963-DAB5E6081A01}" dt="2024-10-09T10:17:23.395" v="1578"/>
        <pc:sldMkLst>
          <pc:docMk/>
          <pc:sldMk cId="4103524331" sldId="396"/>
        </pc:sldMkLst>
        <pc:spChg chg="mod">
          <ac:chgData name="Cooling, Chris" userId="6dcf99c9-2ba5-410a-8445-0893a3d1421f" providerId="ADAL" clId="{03CF33AC-D9E4-491F-8963-DAB5E6081A01}" dt="2024-10-09T10:16:17.108" v="1570"/>
          <ac:spMkLst>
            <pc:docMk/>
            <pc:sldMk cId="4103524331" sldId="396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10:16:30.753" v="1572" actId="478"/>
          <ac:spMkLst>
            <pc:docMk/>
            <pc:sldMk cId="4103524331" sldId="396"/>
            <ac:spMk id="4" creationId="{E8D93B8F-DDD9-6C34-1347-DA16BD19CF53}"/>
          </ac:spMkLst>
        </pc:spChg>
        <pc:spChg chg="del">
          <ac:chgData name="Cooling, Chris" userId="6dcf99c9-2ba5-410a-8445-0893a3d1421f" providerId="ADAL" clId="{03CF33AC-D9E4-491F-8963-DAB5E6081A01}" dt="2024-10-09T10:16:20.308" v="1571" actId="478"/>
          <ac:spMkLst>
            <pc:docMk/>
            <pc:sldMk cId="4103524331" sldId="396"/>
            <ac:spMk id="8" creationId="{BAAB4D1E-5ED2-A41C-5DD3-EE59DF23E53F}"/>
          </ac:spMkLst>
        </pc:spChg>
        <pc:spChg chg="add mod">
          <ac:chgData name="Cooling, Chris" userId="6dcf99c9-2ba5-410a-8445-0893a3d1421f" providerId="ADAL" clId="{03CF33AC-D9E4-491F-8963-DAB5E6081A01}" dt="2024-10-09T10:16:39.032" v="1574" actId="14100"/>
          <ac:spMkLst>
            <pc:docMk/>
            <pc:sldMk cId="4103524331" sldId="396"/>
            <ac:spMk id="9" creationId="{74665D48-6B86-2775-C338-4B0E135D3E0F}"/>
          </ac:spMkLst>
        </pc:spChg>
        <pc:spChg chg="add mod">
          <ac:chgData name="Cooling, Chris" userId="6dcf99c9-2ba5-410a-8445-0893a3d1421f" providerId="ADAL" clId="{03CF33AC-D9E4-491F-8963-DAB5E6081A01}" dt="2024-10-09T10:16:54.305" v="1576" actId="1076"/>
          <ac:spMkLst>
            <pc:docMk/>
            <pc:sldMk cId="4103524331" sldId="396"/>
            <ac:spMk id="11" creationId="{E3F2F9A7-BB53-8AE3-B7C9-7003B97E3BE9}"/>
          </ac:spMkLst>
        </pc:spChg>
        <pc:cxnChg chg="add mod">
          <ac:chgData name="Cooling, Chris" userId="6dcf99c9-2ba5-410a-8445-0893a3d1421f" providerId="ADAL" clId="{03CF33AC-D9E4-491F-8963-DAB5E6081A01}" dt="2024-10-09T10:16:57.328" v="1577" actId="1076"/>
          <ac:cxnSpMkLst>
            <pc:docMk/>
            <pc:sldMk cId="4103524331" sldId="396"/>
            <ac:cxnSpMk id="10" creationId="{FF29C6A3-BCE0-37FF-4728-196349D4709A}"/>
          </ac:cxnSpMkLst>
        </pc:cxnChg>
      </pc:sldChg>
      <pc:sldChg chg="addSp delSp modSp add mod modNotesTx">
        <pc:chgData name="Cooling, Chris" userId="6dcf99c9-2ba5-410a-8445-0893a3d1421f" providerId="ADAL" clId="{03CF33AC-D9E4-491F-8963-DAB5E6081A01}" dt="2024-10-09T13:27:00.884" v="3315" actId="20577"/>
        <pc:sldMkLst>
          <pc:docMk/>
          <pc:sldMk cId="719251142" sldId="397"/>
        </pc:sldMkLst>
        <pc:spChg chg="mod">
          <ac:chgData name="Cooling, Chris" userId="6dcf99c9-2ba5-410a-8445-0893a3d1421f" providerId="ADAL" clId="{03CF33AC-D9E4-491F-8963-DAB5E6081A01}" dt="2024-10-09T10:22:47.633" v="1580"/>
          <ac:spMkLst>
            <pc:docMk/>
            <pc:sldMk cId="719251142" sldId="397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10:23:02.455" v="1582" actId="478"/>
          <ac:spMkLst>
            <pc:docMk/>
            <pc:sldMk cId="719251142" sldId="397"/>
            <ac:spMk id="4" creationId="{1FC8B221-CE89-CFFD-EDAD-6672092E18AF}"/>
          </ac:spMkLst>
        </pc:spChg>
        <pc:spChg chg="add mod">
          <ac:chgData name="Cooling, Chris" userId="6dcf99c9-2ba5-410a-8445-0893a3d1421f" providerId="ADAL" clId="{03CF33AC-D9E4-491F-8963-DAB5E6081A01}" dt="2024-10-09T10:23:30.605" v="1586" actId="255"/>
          <ac:spMkLst>
            <pc:docMk/>
            <pc:sldMk cId="719251142" sldId="397"/>
            <ac:spMk id="8" creationId="{5EFFB270-A444-4DE2-0DE3-DF516468DA9F}"/>
          </ac:spMkLst>
        </pc:spChg>
        <pc:spChg chg="del">
          <ac:chgData name="Cooling, Chris" userId="6dcf99c9-2ba5-410a-8445-0893a3d1421f" providerId="ADAL" clId="{03CF33AC-D9E4-491F-8963-DAB5E6081A01}" dt="2024-10-09T10:22:56.731" v="1581" actId="478"/>
          <ac:spMkLst>
            <pc:docMk/>
            <pc:sldMk cId="719251142" sldId="397"/>
            <ac:spMk id="9" creationId="{74665D48-6B86-2775-C338-4B0E135D3E0F}"/>
          </ac:spMkLst>
        </pc:spChg>
        <pc:spChg chg="del">
          <ac:chgData name="Cooling, Chris" userId="6dcf99c9-2ba5-410a-8445-0893a3d1421f" providerId="ADAL" clId="{03CF33AC-D9E4-491F-8963-DAB5E6081A01}" dt="2024-10-09T10:22:56.731" v="1581" actId="478"/>
          <ac:spMkLst>
            <pc:docMk/>
            <pc:sldMk cId="719251142" sldId="397"/>
            <ac:spMk id="11" creationId="{E3F2F9A7-BB53-8AE3-B7C9-7003B97E3BE9}"/>
          </ac:spMkLst>
        </pc:spChg>
        <pc:spChg chg="add mod">
          <ac:chgData name="Cooling, Chris" userId="6dcf99c9-2ba5-410a-8445-0893a3d1421f" providerId="ADAL" clId="{03CF33AC-D9E4-491F-8963-DAB5E6081A01}" dt="2024-10-09T10:23:56.089" v="1588"/>
          <ac:spMkLst>
            <pc:docMk/>
            <pc:sldMk cId="719251142" sldId="397"/>
            <ac:spMk id="12" creationId="{3801141C-3B76-69BA-A505-E0B7FB786CBC}"/>
          </ac:spMkLst>
        </pc:spChg>
        <pc:spChg chg="add mod">
          <ac:chgData name="Cooling, Chris" userId="6dcf99c9-2ba5-410a-8445-0893a3d1421f" providerId="ADAL" clId="{03CF33AC-D9E4-491F-8963-DAB5E6081A01}" dt="2024-10-09T10:23:56.089" v="1588"/>
          <ac:spMkLst>
            <pc:docMk/>
            <pc:sldMk cId="719251142" sldId="397"/>
            <ac:spMk id="13" creationId="{95BEB220-2AF1-8E4A-DA65-ADD5031EA307}"/>
          </ac:spMkLst>
        </pc:spChg>
        <pc:cxnChg chg="del">
          <ac:chgData name="Cooling, Chris" userId="6dcf99c9-2ba5-410a-8445-0893a3d1421f" providerId="ADAL" clId="{03CF33AC-D9E4-491F-8963-DAB5E6081A01}" dt="2024-10-09T10:22:56.731" v="1581" actId="478"/>
          <ac:cxnSpMkLst>
            <pc:docMk/>
            <pc:sldMk cId="719251142" sldId="397"/>
            <ac:cxnSpMk id="10" creationId="{FF29C6A3-BCE0-37FF-4728-196349D4709A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40837939" sldId="39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3487936" sldId="398"/>
        </pc:sldMkLst>
      </pc:sldChg>
      <pc:sldChg chg="delSp modSp add mod modNotesTx">
        <pc:chgData name="Cooling, Chris" userId="6dcf99c9-2ba5-410a-8445-0893a3d1421f" providerId="ADAL" clId="{03CF33AC-D9E4-491F-8963-DAB5E6081A01}" dt="2024-10-09T13:27:28.173" v="3335" actId="20577"/>
        <pc:sldMkLst>
          <pc:docMk/>
          <pc:sldMk cId="3921319063" sldId="398"/>
        </pc:sldMkLst>
        <pc:spChg chg="mod">
          <ac:chgData name="Cooling, Chris" userId="6dcf99c9-2ba5-410a-8445-0893a3d1421f" providerId="ADAL" clId="{03CF33AC-D9E4-491F-8963-DAB5E6081A01}" dt="2024-10-09T10:24:57.263" v="1590"/>
          <ac:spMkLst>
            <pc:docMk/>
            <pc:sldMk cId="3921319063" sldId="398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10:25:15.012" v="1593" actId="255"/>
          <ac:spMkLst>
            <pc:docMk/>
            <pc:sldMk cId="3921319063" sldId="398"/>
            <ac:spMk id="8" creationId="{5EFFB270-A444-4DE2-0DE3-DF516468DA9F}"/>
          </ac:spMkLst>
        </pc:spChg>
        <pc:spChg chg="del">
          <ac:chgData name="Cooling, Chris" userId="6dcf99c9-2ba5-410a-8445-0893a3d1421f" providerId="ADAL" clId="{03CF33AC-D9E4-491F-8963-DAB5E6081A01}" dt="2024-10-09T10:25:02.528" v="1591" actId="478"/>
          <ac:spMkLst>
            <pc:docMk/>
            <pc:sldMk cId="3921319063" sldId="398"/>
            <ac:spMk id="13" creationId="{95BEB220-2AF1-8E4A-DA65-ADD5031EA307}"/>
          </ac:spMkLst>
        </pc:spChg>
      </pc:sldChg>
      <pc:sldChg chg="modSp add mod modNotesTx">
        <pc:chgData name="Cooling, Chris" userId="6dcf99c9-2ba5-410a-8445-0893a3d1421f" providerId="ADAL" clId="{03CF33AC-D9E4-491F-8963-DAB5E6081A01}" dt="2024-10-09T13:28:06.093" v="3368" actId="20577"/>
        <pc:sldMkLst>
          <pc:docMk/>
          <pc:sldMk cId="3172791869" sldId="399"/>
        </pc:sldMkLst>
        <pc:spChg chg="mod">
          <ac:chgData name="Cooling, Chris" userId="6dcf99c9-2ba5-410a-8445-0893a3d1421f" providerId="ADAL" clId="{03CF33AC-D9E4-491F-8963-DAB5E6081A01}" dt="2024-10-09T10:26:30.905" v="1596"/>
          <ac:spMkLst>
            <pc:docMk/>
            <pc:sldMk cId="3172791869" sldId="399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10:26:43.821" v="1598" actId="255"/>
          <ac:spMkLst>
            <pc:docMk/>
            <pc:sldMk cId="3172791869" sldId="399"/>
            <ac:spMk id="8" creationId="{5EFFB270-A444-4DE2-0DE3-DF516468DA9F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35658580" sldId="39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0963720" sldId="400"/>
        </pc:sldMkLst>
      </pc:sldChg>
      <pc:sldChg chg="addSp delSp modSp add mod modNotesTx">
        <pc:chgData name="Cooling, Chris" userId="6dcf99c9-2ba5-410a-8445-0893a3d1421f" providerId="ADAL" clId="{03CF33AC-D9E4-491F-8963-DAB5E6081A01}" dt="2024-10-09T13:28:20.633" v="3369" actId="20577"/>
        <pc:sldMkLst>
          <pc:docMk/>
          <pc:sldMk cId="1135729167" sldId="400"/>
        </pc:sldMkLst>
        <pc:spChg chg="mod">
          <ac:chgData name="Cooling, Chris" userId="6dcf99c9-2ba5-410a-8445-0893a3d1421f" providerId="ADAL" clId="{03CF33AC-D9E4-491F-8963-DAB5E6081A01}" dt="2024-10-09T10:27:29.375" v="1601"/>
          <ac:spMkLst>
            <pc:docMk/>
            <pc:sldMk cId="1135729167" sldId="400"/>
            <ac:spMk id="2" creationId="{6F5D226D-AEEE-9CAD-EC6D-58B1E3EBB257}"/>
          </ac:spMkLst>
        </pc:spChg>
        <pc:spChg chg="add del mod">
          <ac:chgData name="Cooling, Chris" userId="6dcf99c9-2ba5-410a-8445-0893a3d1421f" providerId="ADAL" clId="{03CF33AC-D9E4-491F-8963-DAB5E6081A01}" dt="2024-10-09T10:27:49.148" v="1605" actId="478"/>
          <ac:spMkLst>
            <pc:docMk/>
            <pc:sldMk cId="1135729167" sldId="400"/>
            <ac:spMk id="4" creationId="{602D329C-04F9-102A-56E1-5291B85B4FA6}"/>
          </ac:spMkLst>
        </pc:spChg>
        <pc:spChg chg="del">
          <ac:chgData name="Cooling, Chris" userId="6dcf99c9-2ba5-410a-8445-0893a3d1421f" providerId="ADAL" clId="{03CF33AC-D9E4-491F-8963-DAB5E6081A01}" dt="2024-10-09T10:27:46.327" v="1603" actId="478"/>
          <ac:spMkLst>
            <pc:docMk/>
            <pc:sldMk cId="1135729167" sldId="400"/>
            <ac:spMk id="8" creationId="{5EFFB270-A444-4DE2-0DE3-DF516468DA9F}"/>
          </ac:spMkLst>
        </pc:spChg>
        <pc:spChg chg="add mod">
          <ac:chgData name="Cooling, Chris" userId="6dcf99c9-2ba5-410a-8445-0893a3d1421f" providerId="ADAL" clId="{03CF33AC-D9E4-491F-8963-DAB5E6081A01}" dt="2024-10-09T10:28:22.779" v="1608" actId="255"/>
          <ac:spMkLst>
            <pc:docMk/>
            <pc:sldMk cId="1135729167" sldId="400"/>
            <ac:spMk id="9" creationId="{83BD55E8-7753-709B-FE7C-786135BCA366}"/>
          </ac:spMkLst>
        </pc:spChg>
        <pc:spChg chg="add mod">
          <ac:chgData name="Cooling, Chris" userId="6dcf99c9-2ba5-410a-8445-0893a3d1421f" providerId="ADAL" clId="{03CF33AC-D9E4-491F-8963-DAB5E6081A01}" dt="2024-10-09T10:28:09.206" v="1606" actId="164"/>
          <ac:spMkLst>
            <pc:docMk/>
            <pc:sldMk cId="1135729167" sldId="400"/>
            <ac:spMk id="10" creationId="{8E4F6570-4A9D-2ABD-55DC-24D6456BECCB}"/>
          </ac:spMkLst>
        </pc:spChg>
        <pc:spChg chg="del">
          <ac:chgData name="Cooling, Chris" userId="6dcf99c9-2ba5-410a-8445-0893a3d1421f" providerId="ADAL" clId="{03CF33AC-D9E4-491F-8963-DAB5E6081A01}" dt="2024-10-09T10:27:34.971" v="1602" actId="478"/>
          <ac:spMkLst>
            <pc:docMk/>
            <pc:sldMk cId="1135729167" sldId="400"/>
            <ac:spMk id="12" creationId="{3801141C-3B76-69BA-A505-E0B7FB786CBC}"/>
          </ac:spMkLst>
        </pc:spChg>
        <pc:spChg chg="add mod">
          <ac:chgData name="Cooling, Chris" userId="6dcf99c9-2ba5-410a-8445-0893a3d1421f" providerId="ADAL" clId="{03CF33AC-D9E4-491F-8963-DAB5E6081A01}" dt="2024-10-09T10:28:09.206" v="1606" actId="164"/>
          <ac:spMkLst>
            <pc:docMk/>
            <pc:sldMk cId="1135729167" sldId="400"/>
            <ac:spMk id="13" creationId="{5A50C533-43A2-2FA3-1400-38A3C10D4802}"/>
          </ac:spMkLst>
        </pc:spChg>
        <pc:spChg chg="add mod">
          <ac:chgData name="Cooling, Chris" userId="6dcf99c9-2ba5-410a-8445-0893a3d1421f" providerId="ADAL" clId="{03CF33AC-D9E4-491F-8963-DAB5E6081A01}" dt="2024-10-09T10:28:09.206" v="1606" actId="164"/>
          <ac:spMkLst>
            <pc:docMk/>
            <pc:sldMk cId="1135729167" sldId="400"/>
            <ac:spMk id="15" creationId="{BFADFC36-3870-683A-BDE2-FC10693AFAD0}"/>
          </ac:spMkLst>
        </pc:spChg>
        <pc:grpChg chg="add mod">
          <ac:chgData name="Cooling, Chris" userId="6dcf99c9-2ba5-410a-8445-0893a3d1421f" providerId="ADAL" clId="{03CF33AC-D9E4-491F-8963-DAB5E6081A01}" dt="2024-10-09T10:28:13.893" v="1607" actId="14100"/>
          <ac:grpSpMkLst>
            <pc:docMk/>
            <pc:sldMk cId="1135729167" sldId="400"/>
            <ac:grpSpMk id="17" creationId="{988CEFE5-18CE-5F35-0D49-44E95977A79A}"/>
          </ac:grpSpMkLst>
        </pc:grpChg>
        <pc:cxnChg chg="add mod">
          <ac:chgData name="Cooling, Chris" userId="6dcf99c9-2ba5-410a-8445-0893a3d1421f" providerId="ADAL" clId="{03CF33AC-D9E4-491F-8963-DAB5E6081A01}" dt="2024-10-09T10:28:09.206" v="1606" actId="164"/>
          <ac:cxnSpMkLst>
            <pc:docMk/>
            <pc:sldMk cId="1135729167" sldId="400"/>
            <ac:cxnSpMk id="11" creationId="{54091565-6B89-C969-1076-DDDE66A795D0}"/>
          </ac:cxnSpMkLst>
        </pc:cxnChg>
        <pc:cxnChg chg="add mod">
          <ac:chgData name="Cooling, Chris" userId="6dcf99c9-2ba5-410a-8445-0893a3d1421f" providerId="ADAL" clId="{03CF33AC-D9E4-491F-8963-DAB5E6081A01}" dt="2024-10-09T10:28:29.979" v="1609" actId="14100"/>
          <ac:cxnSpMkLst>
            <pc:docMk/>
            <pc:sldMk cId="1135729167" sldId="400"/>
            <ac:cxnSpMk id="14" creationId="{EFACCBA1-D413-EB29-5B7E-79EC0DB4AFAE}"/>
          </ac:cxnSpMkLst>
        </pc:cxnChg>
        <pc:cxnChg chg="add mod">
          <ac:chgData name="Cooling, Chris" userId="6dcf99c9-2ba5-410a-8445-0893a3d1421f" providerId="ADAL" clId="{03CF33AC-D9E4-491F-8963-DAB5E6081A01}" dt="2024-10-09T10:28:36.755" v="1610" actId="14100"/>
          <ac:cxnSpMkLst>
            <pc:docMk/>
            <pc:sldMk cId="1135729167" sldId="400"/>
            <ac:cxnSpMk id="16" creationId="{47A8EED3-381B-FD8D-7AA4-9A19E7843232}"/>
          </ac:cxnSpMkLst>
        </pc:cxnChg>
      </pc:sldChg>
      <pc:sldChg chg="addSp delSp modSp add mod modNotesTx">
        <pc:chgData name="Cooling, Chris" userId="6dcf99c9-2ba5-410a-8445-0893a3d1421f" providerId="ADAL" clId="{03CF33AC-D9E4-491F-8963-DAB5E6081A01}" dt="2024-10-09T13:29:10.393" v="3444"/>
        <pc:sldMkLst>
          <pc:docMk/>
          <pc:sldMk cId="737553104" sldId="401"/>
        </pc:sldMkLst>
        <pc:spChg chg="mod">
          <ac:chgData name="Cooling, Chris" userId="6dcf99c9-2ba5-410a-8445-0893a3d1421f" providerId="ADAL" clId="{03CF33AC-D9E4-491F-8963-DAB5E6081A01}" dt="2024-10-09T10:29:11.362" v="1614"/>
          <ac:spMkLst>
            <pc:docMk/>
            <pc:sldMk cId="737553104" sldId="401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10:30:15.888" v="1623" actId="255"/>
          <ac:spMkLst>
            <pc:docMk/>
            <pc:sldMk cId="737553104" sldId="401"/>
            <ac:spMk id="3" creationId="{006D851E-D3E5-53CD-134D-92E7AE538C74}"/>
          </ac:spMkLst>
        </pc:spChg>
        <pc:spChg chg="add mod">
          <ac:chgData name="Cooling, Chris" userId="6dcf99c9-2ba5-410a-8445-0893a3d1421f" providerId="ADAL" clId="{03CF33AC-D9E4-491F-8963-DAB5E6081A01}" dt="2024-10-09T10:30:31.375" v="1625" actId="1076"/>
          <ac:spMkLst>
            <pc:docMk/>
            <pc:sldMk cId="737553104" sldId="401"/>
            <ac:spMk id="4" creationId="{A11FF939-E6B4-5D2A-4458-08C0734384CC}"/>
          </ac:spMkLst>
        </pc:spChg>
        <pc:spChg chg="mod">
          <ac:chgData name="Cooling, Chris" userId="6dcf99c9-2ba5-410a-8445-0893a3d1421f" providerId="ADAL" clId="{03CF33AC-D9E4-491F-8963-DAB5E6081A01}" dt="2024-10-09T10:29:46.341" v="1616" actId="14100"/>
          <ac:spMkLst>
            <pc:docMk/>
            <pc:sldMk cId="737553104" sldId="401"/>
            <ac:spMk id="6" creationId="{A14F2B04-CF1B-39C4-E124-D0EE6DA13CD5}"/>
          </ac:spMkLst>
        </pc:spChg>
        <pc:spChg chg="mod">
          <ac:chgData name="Cooling, Chris" userId="6dcf99c9-2ba5-410a-8445-0893a3d1421f" providerId="ADAL" clId="{03CF33AC-D9E4-491F-8963-DAB5E6081A01}" dt="2024-10-09T10:29:46.341" v="1616" actId="14100"/>
          <ac:spMkLst>
            <pc:docMk/>
            <pc:sldMk cId="737553104" sldId="401"/>
            <ac:spMk id="7" creationId="{2A0CE7C2-9D41-F6F6-A942-18570AA935CD}"/>
          </ac:spMkLst>
        </pc:spChg>
        <pc:spChg chg="add mod">
          <ac:chgData name="Cooling, Chris" userId="6dcf99c9-2ba5-410a-8445-0893a3d1421f" providerId="ADAL" clId="{03CF33AC-D9E4-491F-8963-DAB5E6081A01}" dt="2024-10-09T13:29:10.393" v="3444"/>
          <ac:spMkLst>
            <pc:docMk/>
            <pc:sldMk cId="737553104" sldId="401"/>
            <ac:spMk id="18" creationId="{F61C2A8E-7546-071C-C021-37F00DE40F93}"/>
          </ac:spMkLst>
        </pc:spChg>
        <pc:grpChg chg="del">
          <ac:chgData name="Cooling, Chris" userId="6dcf99c9-2ba5-410a-8445-0893a3d1421f" providerId="ADAL" clId="{03CF33AC-D9E4-491F-8963-DAB5E6081A01}" dt="2024-10-09T10:29:04.571" v="1613" actId="478"/>
          <ac:grpSpMkLst>
            <pc:docMk/>
            <pc:sldMk cId="737553104" sldId="401"/>
            <ac:grpSpMk id="17" creationId="{988CEFE5-18CE-5F35-0D49-44E95977A79A}"/>
          </ac:grpSpMkLst>
        </pc:grpChg>
        <pc:cxnChg chg="add mod">
          <ac:chgData name="Cooling, Chris" userId="6dcf99c9-2ba5-410a-8445-0893a3d1421f" providerId="ADAL" clId="{03CF33AC-D9E4-491F-8963-DAB5E6081A01}" dt="2024-10-09T10:30:01.725" v="1619" actId="1076"/>
          <ac:cxnSpMkLst>
            <pc:docMk/>
            <pc:sldMk cId="737553104" sldId="401"/>
            <ac:cxnSpMk id="8" creationId="{CA9D94C1-0B06-90DB-ED77-BFEC6B949F95}"/>
          </ac:cxnSpMkLst>
        </pc:cxnChg>
        <pc:cxnChg chg="mod">
          <ac:chgData name="Cooling, Chris" userId="6dcf99c9-2ba5-410a-8445-0893a3d1421f" providerId="ADAL" clId="{03CF33AC-D9E4-491F-8963-DAB5E6081A01}" dt="2024-10-09T10:29:04.571" v="1613" actId="478"/>
          <ac:cxnSpMkLst>
            <pc:docMk/>
            <pc:sldMk cId="737553104" sldId="401"/>
            <ac:cxnSpMk id="11" creationId="{54091565-6B89-C969-1076-DDDE66A795D0}"/>
          </ac:cxnSpMkLst>
        </pc:cxnChg>
        <pc:cxnChg chg="mod">
          <ac:chgData name="Cooling, Chris" userId="6dcf99c9-2ba5-410a-8445-0893a3d1421f" providerId="ADAL" clId="{03CF33AC-D9E4-491F-8963-DAB5E6081A01}" dt="2024-10-09T10:29:04.571" v="1613" actId="478"/>
          <ac:cxnSpMkLst>
            <pc:docMk/>
            <pc:sldMk cId="737553104" sldId="401"/>
            <ac:cxnSpMk id="14" creationId="{EFACCBA1-D413-EB29-5B7E-79EC0DB4AFAE}"/>
          </ac:cxnSpMkLst>
        </pc:cxnChg>
        <pc:cxnChg chg="mod">
          <ac:chgData name="Cooling, Chris" userId="6dcf99c9-2ba5-410a-8445-0893a3d1421f" providerId="ADAL" clId="{03CF33AC-D9E4-491F-8963-DAB5E6081A01}" dt="2024-10-09T10:29:04.571" v="1613" actId="478"/>
          <ac:cxnSpMkLst>
            <pc:docMk/>
            <pc:sldMk cId="737553104" sldId="401"/>
            <ac:cxnSpMk id="16" creationId="{47A8EED3-381B-FD8D-7AA4-9A19E7843232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2482540" sldId="40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5627358" sldId="402"/>
        </pc:sldMkLst>
      </pc:sldChg>
      <pc:sldChg chg="addSp delSp modSp add mod modNotesTx">
        <pc:chgData name="Cooling, Chris" userId="6dcf99c9-2ba5-410a-8445-0893a3d1421f" providerId="ADAL" clId="{03CF33AC-D9E4-491F-8963-DAB5E6081A01}" dt="2024-10-09T13:29:25.192" v="3482" actId="20577"/>
        <pc:sldMkLst>
          <pc:docMk/>
          <pc:sldMk cId="4021068231" sldId="402"/>
        </pc:sldMkLst>
        <pc:spChg chg="mod">
          <ac:chgData name="Cooling, Chris" userId="6dcf99c9-2ba5-410a-8445-0893a3d1421f" providerId="ADAL" clId="{03CF33AC-D9E4-491F-8963-DAB5E6081A01}" dt="2024-10-09T10:31:43.662" v="1628"/>
          <ac:spMkLst>
            <pc:docMk/>
            <pc:sldMk cId="4021068231" sldId="402"/>
            <ac:spMk id="2" creationId="{6F5D226D-AEEE-9CAD-EC6D-58B1E3EBB257}"/>
          </ac:spMkLst>
        </pc:spChg>
        <pc:spChg chg="del">
          <ac:chgData name="Cooling, Chris" userId="6dcf99c9-2ba5-410a-8445-0893a3d1421f" providerId="ADAL" clId="{03CF33AC-D9E4-491F-8963-DAB5E6081A01}" dt="2024-10-09T10:31:54.898" v="1629" actId="478"/>
          <ac:spMkLst>
            <pc:docMk/>
            <pc:sldMk cId="4021068231" sldId="402"/>
            <ac:spMk id="3" creationId="{006D851E-D3E5-53CD-134D-92E7AE538C74}"/>
          </ac:spMkLst>
        </pc:spChg>
        <pc:spChg chg="del">
          <ac:chgData name="Cooling, Chris" userId="6dcf99c9-2ba5-410a-8445-0893a3d1421f" providerId="ADAL" clId="{03CF33AC-D9E4-491F-8963-DAB5E6081A01}" dt="2024-10-09T10:31:54.898" v="1629" actId="478"/>
          <ac:spMkLst>
            <pc:docMk/>
            <pc:sldMk cId="4021068231" sldId="402"/>
            <ac:spMk id="4" creationId="{A11FF939-E6B4-5D2A-4458-08C0734384CC}"/>
          </ac:spMkLst>
        </pc:spChg>
        <pc:spChg chg="add del mod">
          <ac:chgData name="Cooling, Chris" userId="6dcf99c9-2ba5-410a-8445-0893a3d1421f" providerId="ADAL" clId="{03CF33AC-D9E4-491F-8963-DAB5E6081A01}" dt="2024-10-09T10:31:57.947" v="1630" actId="478"/>
          <ac:spMkLst>
            <pc:docMk/>
            <pc:sldMk cId="4021068231" sldId="402"/>
            <ac:spMk id="10" creationId="{A87BB5E2-B20A-BED5-4743-D7D04627BDF9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1" creationId="{DED924D2-A46A-EEFF-A247-40079DE75C41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2" creationId="{2E28E5EB-7A4D-F595-3085-D1823C8D1E25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3" creationId="{E89311DC-830B-CCE0-9CDE-7A04965B57B2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4" creationId="{58A22133-7F04-4206-F0D3-C20769878CDD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5" creationId="{9F686950-CF77-7EEF-59FF-79F00016C8D5}"/>
          </ac:spMkLst>
        </pc:spChg>
        <pc:spChg chg="add mod">
          <ac:chgData name="Cooling, Chris" userId="6dcf99c9-2ba5-410a-8445-0893a3d1421f" providerId="ADAL" clId="{03CF33AC-D9E4-491F-8963-DAB5E6081A01}" dt="2024-10-09T10:32:12.244" v="1632" actId="1076"/>
          <ac:spMkLst>
            <pc:docMk/>
            <pc:sldMk cId="4021068231" sldId="402"/>
            <ac:spMk id="16" creationId="{9A3619A3-9CB6-1217-9B79-2A5F2B13EE7F}"/>
          </ac:spMkLst>
        </pc:spChg>
        <pc:spChg chg="add mod">
          <ac:chgData name="Cooling, Chris" userId="6dcf99c9-2ba5-410a-8445-0893a3d1421f" providerId="ADAL" clId="{03CF33AC-D9E4-491F-8963-DAB5E6081A01}" dt="2024-10-09T10:32:41.152" v="1633"/>
          <ac:spMkLst>
            <pc:docMk/>
            <pc:sldMk cId="4021068231" sldId="402"/>
            <ac:spMk id="23" creationId="{C08B8E45-CAF8-36C3-03E7-6D5720152267}"/>
          </ac:spMkLst>
        </pc:spChg>
        <pc:spChg chg="add del">
          <ac:chgData name="Cooling, Chris" userId="6dcf99c9-2ba5-410a-8445-0893a3d1421f" providerId="ADAL" clId="{03CF33AC-D9E4-491F-8963-DAB5E6081A01}" dt="2024-10-09T10:32:47.444" v="1635" actId="22"/>
          <ac:spMkLst>
            <pc:docMk/>
            <pc:sldMk cId="4021068231" sldId="402"/>
            <ac:spMk id="25" creationId="{DFBB5253-7C96-D038-75CF-587CCFC7836A}"/>
          </ac:spMkLst>
        </pc:spChg>
        <pc:cxnChg chg="del">
          <ac:chgData name="Cooling, Chris" userId="6dcf99c9-2ba5-410a-8445-0893a3d1421f" providerId="ADAL" clId="{03CF33AC-D9E4-491F-8963-DAB5E6081A01}" dt="2024-10-09T10:31:54.898" v="1629" actId="478"/>
          <ac:cxnSpMkLst>
            <pc:docMk/>
            <pc:sldMk cId="4021068231" sldId="402"/>
            <ac:cxnSpMk id="8" creationId="{CA9D94C1-0B06-90DB-ED77-BFEC6B949F95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17" creationId="{93AF5A9C-D16A-2542-4AC8-3CF46877B803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18" creationId="{0AABFC3D-B174-EFE9-247E-4ABDEB52D3C7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19" creationId="{F4ECA40A-A1DC-5123-9F24-F2BB6455B421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20" creationId="{D5271259-5641-2409-5E9D-E778BB4ECC07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21" creationId="{4B86E85F-2252-6919-F178-336052DB0638}"/>
          </ac:cxnSpMkLst>
        </pc:cxnChg>
        <pc:cxnChg chg="add mod">
          <ac:chgData name="Cooling, Chris" userId="6dcf99c9-2ba5-410a-8445-0893a3d1421f" providerId="ADAL" clId="{03CF33AC-D9E4-491F-8963-DAB5E6081A01}" dt="2024-10-09T10:32:12.244" v="1632" actId="1076"/>
          <ac:cxnSpMkLst>
            <pc:docMk/>
            <pc:sldMk cId="4021068231" sldId="402"/>
            <ac:cxnSpMk id="22" creationId="{A3E453A8-2AB8-F731-143B-ED1CD4F09202}"/>
          </ac:cxnSpMkLst>
        </pc:cxnChg>
      </pc:sldChg>
      <pc:sldChg chg="addSp delSp modSp add mod modNotesTx">
        <pc:chgData name="Cooling, Chris" userId="6dcf99c9-2ba5-410a-8445-0893a3d1421f" providerId="ADAL" clId="{03CF33AC-D9E4-491F-8963-DAB5E6081A01}" dt="2024-10-09T13:30:57.286" v="3600" actId="20577"/>
        <pc:sldMkLst>
          <pc:docMk/>
          <pc:sldMk cId="2500301249" sldId="403"/>
        </pc:sldMkLst>
        <pc:spChg chg="mod">
          <ac:chgData name="Cooling, Chris" userId="6dcf99c9-2ba5-410a-8445-0893a3d1421f" providerId="ADAL" clId="{03CF33AC-D9E4-491F-8963-DAB5E6081A01}" dt="2024-10-09T10:33:26.110" v="1638"/>
          <ac:spMkLst>
            <pc:docMk/>
            <pc:sldMk cId="2500301249" sldId="403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10:34:05.042" v="1645" actId="255"/>
          <ac:spMkLst>
            <pc:docMk/>
            <pc:sldMk cId="2500301249" sldId="403"/>
            <ac:spMk id="3" creationId="{AE72B19A-BAEF-7DAE-DDC1-54394DA86691}"/>
          </ac:spMkLst>
        </pc:spChg>
        <pc:spChg chg="add mod">
          <ac:chgData name="Cooling, Chris" userId="6dcf99c9-2ba5-410a-8445-0893a3d1421f" providerId="ADAL" clId="{03CF33AC-D9E4-491F-8963-DAB5E6081A01}" dt="2024-10-09T10:34:30.886" v="1648"/>
          <ac:spMkLst>
            <pc:docMk/>
            <pc:sldMk cId="2500301249" sldId="403"/>
            <ac:spMk id="4" creationId="{46AE0382-2A39-87A6-3BE4-A24528E78D4A}"/>
          </ac:spMkLst>
        </pc:spChg>
        <pc:spChg chg="add mod">
          <ac:chgData name="Cooling, Chris" userId="6dcf99c9-2ba5-410a-8445-0893a3d1421f" providerId="ADAL" clId="{03CF33AC-D9E4-491F-8963-DAB5E6081A01}" dt="2024-10-09T10:34:30.886" v="1648"/>
          <ac:spMkLst>
            <pc:docMk/>
            <pc:sldMk cId="2500301249" sldId="403"/>
            <ac:spMk id="8" creationId="{BD8BE78B-284C-55D4-E656-DFE1612DC748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1" creationId="{DED924D2-A46A-EEFF-A247-40079DE75C41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2" creationId="{2E28E5EB-7A4D-F595-3085-D1823C8D1E25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3" creationId="{E89311DC-830B-CCE0-9CDE-7A04965B57B2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4" creationId="{58A22133-7F04-4206-F0D3-C20769878CDD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5" creationId="{9F686950-CF77-7EEF-59FF-79F00016C8D5}"/>
          </ac:spMkLst>
        </pc:spChg>
        <pc:spChg chg="del">
          <ac:chgData name="Cooling, Chris" userId="6dcf99c9-2ba5-410a-8445-0893a3d1421f" providerId="ADAL" clId="{03CF33AC-D9E4-491F-8963-DAB5E6081A01}" dt="2024-10-09T10:33:31.462" v="1639" actId="478"/>
          <ac:spMkLst>
            <pc:docMk/>
            <pc:sldMk cId="2500301249" sldId="403"/>
            <ac:spMk id="16" creationId="{9A3619A3-9CB6-1217-9B79-2A5F2B13EE7F}"/>
          </ac:spMkLst>
        </pc:spChg>
        <pc:spChg chg="del">
          <ac:chgData name="Cooling, Chris" userId="6dcf99c9-2ba5-410a-8445-0893a3d1421f" providerId="ADAL" clId="{03CF33AC-D9E4-491F-8963-DAB5E6081A01}" dt="2024-10-09T10:34:30.469" v="1647" actId="478"/>
          <ac:spMkLst>
            <pc:docMk/>
            <pc:sldMk cId="2500301249" sldId="403"/>
            <ac:spMk id="23" creationId="{C08B8E45-CAF8-36C3-03E7-6D5720152267}"/>
          </ac:spMkLst>
        </pc:sp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17" creationId="{93AF5A9C-D16A-2542-4AC8-3CF46877B803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18" creationId="{0AABFC3D-B174-EFE9-247E-4ABDEB52D3C7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19" creationId="{F4ECA40A-A1DC-5123-9F24-F2BB6455B421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20" creationId="{D5271259-5641-2409-5E9D-E778BB4ECC07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21" creationId="{4B86E85F-2252-6919-F178-336052DB0638}"/>
          </ac:cxnSpMkLst>
        </pc:cxnChg>
        <pc:cxnChg chg="del mod">
          <ac:chgData name="Cooling, Chris" userId="6dcf99c9-2ba5-410a-8445-0893a3d1421f" providerId="ADAL" clId="{03CF33AC-D9E4-491F-8963-DAB5E6081A01}" dt="2024-10-09T10:33:31.462" v="1639" actId="478"/>
          <ac:cxnSpMkLst>
            <pc:docMk/>
            <pc:sldMk cId="2500301249" sldId="403"/>
            <ac:cxnSpMk id="22" creationId="{A3E453A8-2AB8-F731-143B-ED1CD4F09202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16300829" sldId="403"/>
        </pc:sldMkLst>
      </pc:sldChg>
      <pc:sldChg chg="delSp modSp add mod modNotesTx">
        <pc:chgData name="Cooling, Chris" userId="6dcf99c9-2ba5-410a-8445-0893a3d1421f" providerId="ADAL" clId="{03CF33AC-D9E4-491F-8963-DAB5E6081A01}" dt="2024-10-09T13:31:44.605" v="3695" actId="20577"/>
        <pc:sldMkLst>
          <pc:docMk/>
          <pc:sldMk cId="1407877688" sldId="404"/>
        </pc:sldMkLst>
        <pc:spChg chg="mod">
          <ac:chgData name="Cooling, Chris" userId="6dcf99c9-2ba5-410a-8445-0893a3d1421f" providerId="ADAL" clId="{03CF33AC-D9E4-491F-8963-DAB5E6081A01}" dt="2024-10-09T10:35:14.262" v="1650"/>
          <ac:spMkLst>
            <pc:docMk/>
            <pc:sldMk cId="1407877688" sldId="404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09T10:36:06.040" v="1661" actId="255"/>
          <ac:spMkLst>
            <pc:docMk/>
            <pc:sldMk cId="1407877688" sldId="404"/>
            <ac:spMk id="3" creationId="{AE72B19A-BAEF-7DAE-DDC1-54394DA86691}"/>
          </ac:spMkLst>
        </pc:spChg>
        <pc:spChg chg="del">
          <ac:chgData name="Cooling, Chris" userId="6dcf99c9-2ba5-410a-8445-0893a3d1421f" providerId="ADAL" clId="{03CF33AC-D9E4-491F-8963-DAB5E6081A01}" dt="2024-10-09T10:36:28.895" v="1664" actId="478"/>
          <ac:spMkLst>
            <pc:docMk/>
            <pc:sldMk cId="1407877688" sldId="404"/>
            <ac:spMk id="8" creationId="{BD8BE78B-284C-55D4-E656-DFE1612DC748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971978791" sldId="404"/>
        </pc:sldMkLst>
      </pc:sldChg>
      <pc:sldChg chg="addSp delSp modSp add mod modNotesTx">
        <pc:chgData name="Cooling, Chris" userId="6dcf99c9-2ba5-410a-8445-0893a3d1421f" providerId="ADAL" clId="{03CF33AC-D9E4-491F-8963-DAB5E6081A01}" dt="2024-10-09T13:12:34.409" v="2863" actId="20577"/>
        <pc:sldMkLst>
          <pc:docMk/>
          <pc:sldMk cId="1607320822" sldId="405"/>
        </pc:sldMkLst>
        <pc:spChg chg="mod">
          <ac:chgData name="Cooling, Chris" userId="6dcf99c9-2ba5-410a-8445-0893a3d1421f" providerId="ADAL" clId="{03CF33AC-D9E4-491F-8963-DAB5E6081A01}" dt="2024-10-09T10:57:28.950" v="1692" actId="20577"/>
          <ac:spMkLst>
            <pc:docMk/>
            <pc:sldMk cId="1607320822" sldId="405"/>
            <ac:spMk id="2" creationId="{6F5D226D-AEEE-9CAD-EC6D-58B1E3EBB257}"/>
          </ac:spMkLst>
        </pc:spChg>
        <pc:spChg chg="add mod">
          <ac:chgData name="Cooling, Chris" userId="6dcf99c9-2ba5-410a-8445-0893a3d1421f" providerId="ADAL" clId="{03CF33AC-D9E4-491F-8963-DAB5E6081A01}" dt="2024-10-09T10:56:29.695" v="1668" actId="14100"/>
          <ac:spMkLst>
            <pc:docMk/>
            <pc:sldMk cId="1607320822" sldId="405"/>
            <ac:spMk id="4" creationId="{CCEBED24-C14A-866F-84DD-47F203517AF6}"/>
          </ac:spMkLst>
        </pc:spChg>
        <pc:spChg chg="add mod">
          <ac:chgData name="Cooling, Chris" userId="6dcf99c9-2ba5-410a-8445-0893a3d1421f" providerId="ADAL" clId="{03CF33AC-D9E4-491F-8963-DAB5E6081A01}" dt="2024-10-09T10:56:29.695" v="1668" actId="14100"/>
          <ac:spMkLst>
            <pc:docMk/>
            <pc:sldMk cId="1607320822" sldId="405"/>
            <ac:spMk id="8" creationId="{2F7F86D6-9B0E-5D79-3879-73D930C9CC83}"/>
          </ac:spMkLst>
        </pc:spChg>
        <pc:spChg chg="del">
          <ac:chgData name="Cooling, Chris" userId="6dcf99c9-2ba5-410a-8445-0893a3d1421f" providerId="ADAL" clId="{03CF33AC-D9E4-491F-8963-DAB5E6081A01}" dt="2024-10-09T10:56:17.953" v="1666" actId="478"/>
          <ac:spMkLst>
            <pc:docMk/>
            <pc:sldMk cId="1607320822" sldId="405"/>
            <ac:spMk id="10" creationId="{EFC98D82-71F0-E954-66D1-7D4DCC4D59A5}"/>
          </ac:spMkLst>
        </pc:spChg>
        <pc:spChg chg="del">
          <ac:chgData name="Cooling, Chris" userId="6dcf99c9-2ba5-410a-8445-0893a3d1421f" providerId="ADAL" clId="{03CF33AC-D9E4-491F-8963-DAB5E6081A01}" dt="2024-10-09T10:56:17.953" v="1666" actId="478"/>
          <ac:spMkLst>
            <pc:docMk/>
            <pc:sldMk cId="1607320822" sldId="405"/>
            <ac:spMk id="11" creationId="{B5F5C449-40E0-7BD4-ACE5-E3FD5E106321}"/>
          </ac:spMkLst>
        </pc:spChg>
        <pc:spChg chg="del">
          <ac:chgData name="Cooling, Chris" userId="6dcf99c9-2ba5-410a-8445-0893a3d1421f" providerId="ADAL" clId="{03CF33AC-D9E4-491F-8963-DAB5E6081A01}" dt="2024-10-09T10:56:17.953" v="1666" actId="478"/>
          <ac:spMkLst>
            <pc:docMk/>
            <pc:sldMk cId="1607320822" sldId="405"/>
            <ac:spMk id="12" creationId="{DF55004C-251E-E36B-DF70-74919067C6CA}"/>
          </ac:spMkLst>
        </pc:spChg>
        <pc:spChg chg="del">
          <ac:chgData name="Cooling, Chris" userId="6dcf99c9-2ba5-410a-8445-0893a3d1421f" providerId="ADAL" clId="{03CF33AC-D9E4-491F-8963-DAB5E6081A01}" dt="2024-10-09T10:56:17.953" v="1666" actId="478"/>
          <ac:spMkLst>
            <pc:docMk/>
            <pc:sldMk cId="1607320822" sldId="405"/>
            <ac:spMk id="16" creationId="{2312D05D-8308-144B-21AB-A1DE9AD0C685}"/>
          </ac:spMkLst>
        </pc:spChg>
        <pc:spChg chg="add mod">
          <ac:chgData name="Cooling, Chris" userId="6dcf99c9-2ba5-410a-8445-0893a3d1421f" providerId="ADAL" clId="{03CF33AC-D9E4-491F-8963-DAB5E6081A01}" dt="2024-10-09T10:56:35.275" v="1669" actId="14100"/>
          <ac:spMkLst>
            <pc:docMk/>
            <pc:sldMk cId="1607320822" sldId="405"/>
            <ac:spMk id="19" creationId="{58917415-F599-E33D-979B-6D7456702878}"/>
          </ac:spMkLst>
        </pc:spChg>
        <pc:spChg chg="add mod">
          <ac:chgData name="Cooling, Chris" userId="6dcf99c9-2ba5-410a-8445-0893a3d1421f" providerId="ADAL" clId="{03CF33AC-D9E4-491F-8963-DAB5E6081A01}" dt="2024-10-09T10:56:29.695" v="1668" actId="14100"/>
          <ac:spMkLst>
            <pc:docMk/>
            <pc:sldMk cId="1607320822" sldId="405"/>
            <ac:spMk id="22" creationId="{E2F45B7C-43D8-41ED-4670-0E1ABC5974A8}"/>
          </ac:spMkLst>
        </pc:spChg>
        <pc:graphicFrameChg chg="add mod modGraphic">
          <ac:chgData name="Cooling, Chris" userId="6dcf99c9-2ba5-410a-8445-0893a3d1421f" providerId="ADAL" clId="{03CF33AC-D9E4-491F-8963-DAB5E6081A01}" dt="2024-10-09T10:56:29.695" v="1668" actId="14100"/>
          <ac:graphicFrameMkLst>
            <pc:docMk/>
            <pc:sldMk cId="1607320822" sldId="405"/>
            <ac:graphicFrameMk id="3" creationId="{9F6EC5EA-7432-2D88-00BA-38037AB5A4CC}"/>
          </ac:graphicFrameMkLst>
        </pc:graphicFrameChg>
        <pc:graphicFrameChg chg="del">
          <ac:chgData name="Cooling, Chris" userId="6dcf99c9-2ba5-410a-8445-0893a3d1421f" providerId="ADAL" clId="{03CF33AC-D9E4-491F-8963-DAB5E6081A01}" dt="2024-10-09T10:56:17.953" v="1666" actId="478"/>
          <ac:graphicFrameMkLst>
            <pc:docMk/>
            <pc:sldMk cId="1607320822" sldId="405"/>
            <ac:graphicFrameMk id="9" creationId="{2052E3E3-8791-3777-5D5E-FC442DEC77BC}"/>
          </ac:graphicFrameMkLst>
        </pc:graphicFrameChg>
        <pc:cxnChg chg="del mod">
          <ac:chgData name="Cooling, Chris" userId="6dcf99c9-2ba5-410a-8445-0893a3d1421f" providerId="ADAL" clId="{03CF33AC-D9E4-491F-8963-DAB5E6081A01}" dt="2024-10-09T10:56:17.953" v="1666" actId="478"/>
          <ac:cxnSpMkLst>
            <pc:docMk/>
            <pc:sldMk cId="1607320822" sldId="405"/>
            <ac:cxnSpMk id="13" creationId="{64FD6267-A0A0-D7F2-C1C4-B9271E1A7A21}"/>
          </ac:cxnSpMkLst>
        </pc:cxnChg>
        <pc:cxnChg chg="del mod">
          <ac:chgData name="Cooling, Chris" userId="6dcf99c9-2ba5-410a-8445-0893a3d1421f" providerId="ADAL" clId="{03CF33AC-D9E4-491F-8963-DAB5E6081A01}" dt="2024-10-09T10:56:17.953" v="1666" actId="478"/>
          <ac:cxnSpMkLst>
            <pc:docMk/>
            <pc:sldMk cId="1607320822" sldId="405"/>
            <ac:cxnSpMk id="14" creationId="{FE940325-8B5A-D98C-18A3-E86B08493256}"/>
          </ac:cxnSpMkLst>
        </pc:cxnChg>
        <pc:cxnChg chg="del mod">
          <ac:chgData name="Cooling, Chris" userId="6dcf99c9-2ba5-410a-8445-0893a3d1421f" providerId="ADAL" clId="{03CF33AC-D9E4-491F-8963-DAB5E6081A01}" dt="2024-10-09T10:56:17.953" v="1666" actId="478"/>
          <ac:cxnSpMkLst>
            <pc:docMk/>
            <pc:sldMk cId="1607320822" sldId="405"/>
            <ac:cxnSpMk id="15" creationId="{0AE14AA3-D4C4-59FF-36D7-5793478ABB60}"/>
          </ac:cxnSpMkLst>
        </pc:cxnChg>
        <pc:cxnChg chg="add mod">
          <ac:chgData name="Cooling, Chris" userId="6dcf99c9-2ba5-410a-8445-0893a3d1421f" providerId="ADAL" clId="{03CF33AC-D9E4-491F-8963-DAB5E6081A01}" dt="2024-10-09T10:56:29.695" v="1668" actId="14100"/>
          <ac:cxnSpMkLst>
            <pc:docMk/>
            <pc:sldMk cId="1607320822" sldId="405"/>
            <ac:cxnSpMk id="17" creationId="{F4F37B21-512D-2D10-82AA-1DBDB534CD8A}"/>
          </ac:cxnSpMkLst>
        </pc:cxnChg>
        <pc:cxnChg chg="add mod">
          <ac:chgData name="Cooling, Chris" userId="6dcf99c9-2ba5-410a-8445-0893a3d1421f" providerId="ADAL" clId="{03CF33AC-D9E4-491F-8963-DAB5E6081A01}" dt="2024-10-09T10:56:29.695" v="1668" actId="14100"/>
          <ac:cxnSpMkLst>
            <pc:docMk/>
            <pc:sldMk cId="1607320822" sldId="405"/>
            <ac:cxnSpMk id="18" creationId="{6211FB8A-2B2A-F9AE-9AF9-AB680AE68891}"/>
          </ac:cxnSpMkLst>
        </pc:cxnChg>
        <pc:cxnChg chg="add mod">
          <ac:chgData name="Cooling, Chris" userId="6dcf99c9-2ba5-410a-8445-0893a3d1421f" providerId="ADAL" clId="{03CF33AC-D9E4-491F-8963-DAB5E6081A01}" dt="2024-10-09T10:56:35.275" v="1669" actId="14100"/>
          <ac:cxnSpMkLst>
            <pc:docMk/>
            <pc:sldMk cId="1607320822" sldId="405"/>
            <ac:cxnSpMk id="20" creationId="{212DE922-E627-9960-813A-336891CC6BEE}"/>
          </ac:cxnSpMkLst>
        </pc:cxn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46455873" sldId="40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21358061" sldId="406"/>
        </pc:sldMkLst>
      </pc:sldChg>
      <pc:sldChg chg="add modNotesTx">
        <pc:chgData name="Cooling, Chris" userId="6dcf99c9-2ba5-410a-8445-0893a3d1421f" providerId="ADAL" clId="{03CF33AC-D9E4-491F-8963-DAB5E6081A01}" dt="2024-10-11T11:01:46.006" v="3749" actId="20577"/>
        <pc:sldMkLst>
          <pc:docMk/>
          <pc:sldMk cId="3543295302" sldId="406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899337003" sldId="407"/>
        </pc:sldMkLst>
      </pc:sldChg>
      <pc:sldChg chg="delSp modSp add mod">
        <pc:chgData name="Cooling, Chris" userId="6dcf99c9-2ba5-410a-8445-0893a3d1421f" providerId="ADAL" clId="{03CF33AC-D9E4-491F-8963-DAB5E6081A01}" dt="2024-10-16T09:09:29.452" v="4301" actId="20577"/>
        <pc:sldMkLst>
          <pc:docMk/>
          <pc:sldMk cId="4288594215" sldId="407"/>
        </pc:sldMkLst>
        <pc:spChg chg="mod">
          <ac:chgData name="Cooling, Chris" userId="6dcf99c9-2ba5-410a-8445-0893a3d1421f" providerId="ADAL" clId="{03CF33AC-D9E4-491F-8963-DAB5E6081A01}" dt="2024-10-16T08:57:42.861" v="3977" actId="20577"/>
          <ac:spMkLst>
            <pc:docMk/>
            <pc:sldMk cId="4288594215" sldId="407"/>
            <ac:spMk id="2" creationId="{6F5D226D-AEEE-9CAD-EC6D-58B1E3EBB257}"/>
          </ac:spMkLst>
        </pc:spChg>
        <pc:spChg chg="mod">
          <ac:chgData name="Cooling, Chris" userId="6dcf99c9-2ba5-410a-8445-0893a3d1421f" providerId="ADAL" clId="{03CF33AC-D9E4-491F-8963-DAB5E6081A01}" dt="2024-10-16T09:09:29.452" v="4301" actId="20577"/>
          <ac:spMkLst>
            <pc:docMk/>
            <pc:sldMk cId="4288594215" sldId="407"/>
            <ac:spMk id="3" creationId="{AE72B19A-BAEF-7DAE-DDC1-54394DA86691}"/>
          </ac:spMkLst>
        </pc:spChg>
        <pc:spChg chg="del">
          <ac:chgData name="Cooling, Chris" userId="6dcf99c9-2ba5-410a-8445-0893a3d1421f" providerId="ADAL" clId="{03CF33AC-D9E4-491F-8963-DAB5E6081A01}" dt="2024-10-16T08:56:05.589" v="3760" actId="478"/>
          <ac:spMkLst>
            <pc:docMk/>
            <pc:sldMk cId="4288594215" sldId="407"/>
            <ac:spMk id="4" creationId="{46AE0382-2A39-87A6-3BE4-A24528E78D4A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099411356" sldId="40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839592679" sldId="409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466020703" sldId="410"/>
        </pc:sldMkLst>
        <pc:spChg chg="mod">
          <ac:chgData name="Cooling, Chris" userId="6dcf99c9-2ba5-410a-8445-0893a3d1421f" providerId="ADAL" clId="{03CF33AC-D9E4-491F-8963-DAB5E6081A01}" dt="2024-10-09T08:22:55.273" v="58" actId="27636"/>
          <ac:spMkLst>
            <pc:docMk/>
            <pc:sldMk cId="466020703" sldId="410"/>
            <ac:spMk id="3" creationId="{00000000-0000-0000-0000-000000000000}"/>
          </ac:spMkLst>
        </pc:spChg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649744382" sldId="411"/>
        </pc:sldMkLst>
      </pc:sldChg>
      <pc:sldMasterChg chg="addSldLayout delSldLayout">
        <pc:chgData name="Cooling, Chris" userId="6dcf99c9-2ba5-410a-8445-0893a3d1421f" providerId="ADAL" clId="{03CF33AC-D9E4-491F-8963-DAB5E6081A01}" dt="2024-10-09T08:23:15.889" v="66" actId="47"/>
        <pc:sldMasterMkLst>
          <pc:docMk/>
          <pc:sldMasterMk cId="1145082161" sldId="2147483648"/>
        </pc:sldMasterMkLst>
        <pc:sldLayoutChg chg="add del">
          <pc:chgData name="Cooling, Chris" userId="6dcf99c9-2ba5-410a-8445-0893a3d1421f" providerId="ADAL" clId="{03CF33AC-D9E4-491F-8963-DAB5E6081A01}" dt="2024-10-09T08:20:45.443" v="54" actId="47"/>
          <pc:sldLayoutMkLst>
            <pc:docMk/>
            <pc:sldMasterMk cId="1145082161" sldId="2147483648"/>
            <pc:sldLayoutMk cId="655195816" sldId="2147483725"/>
          </pc:sldLayoutMkLst>
        </pc:sldLayoutChg>
        <pc:sldLayoutChg chg="del">
          <pc:chgData name="Cooling, Chris" userId="6dcf99c9-2ba5-410a-8445-0893a3d1421f" providerId="ADAL" clId="{03CF33AC-D9E4-491F-8963-DAB5E6081A01}" dt="2024-10-09T08:21:13.232" v="55" actId="47"/>
          <pc:sldLayoutMkLst>
            <pc:docMk/>
            <pc:sldMasterMk cId="1145082161" sldId="2147483648"/>
            <pc:sldLayoutMk cId="729105091" sldId="2147483725"/>
          </pc:sldLayoutMkLst>
        </pc:sldLayoutChg>
        <pc:sldLayoutChg chg="ad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2709431729" sldId="2147483725"/>
          </pc:sldLayoutMkLst>
        </pc:sldLayoutChg>
        <pc:sldLayoutChg chg="add replI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3934438464" sldId="2147483726"/>
          </pc:sldLayoutMkLst>
        </pc:sldLayoutChg>
        <pc:sldLayoutChg chg="add del replId">
          <pc:chgData name="Cooling, Chris" userId="6dcf99c9-2ba5-410a-8445-0893a3d1421f" providerId="ADAL" clId="{03CF33AC-D9E4-491F-8963-DAB5E6081A01}" dt="2024-10-09T08:23:15.889" v="66" actId="47"/>
          <pc:sldLayoutMkLst>
            <pc:docMk/>
            <pc:sldMasterMk cId="1145082161" sldId="2147483648"/>
            <pc:sldLayoutMk cId="1631762903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Gotchas/gotchas.f90 for example of behaviour you might </a:t>
            </a:r>
            <a:r>
              <a:rPr lang="en-GB"/>
              <a:t>not expect.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C729-5A37-40DD-9CDC-8B388CCE4C2F}" type="datetime1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E34C-5776-4279-8BFE-FE2E7CA29873}" type="datetime1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3B00-54D7-4143-95D6-8167151765FD}" type="datetime1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6CA6-B995-4246-983D-7B5A33A7298A}" type="datetime1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E97F-D128-46D4-801A-0A77EC4D8531}" type="datetime1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D196-1235-48DC-9681-3F93BFF3C624}" type="datetime1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4FA4-E102-40C1-A640-8FFA78D9BFDA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E38A-04FB-40C0-AE21-1BD9402CACCE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225-2873-49DA-BE54-8E60F1F5C568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EA7-E78A-458E-A1CE-6F0CB73659BD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C58-C265-459F-8810-5F3758737CF2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26B-A4AE-43B8-8115-566A67A60FEB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EB0C-D8AA-443E-8074-DAD9C69EE2C7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3D1-0B69-4309-B778-6B3823023285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CCC-8140-4FF8-9F1A-081B446FB4CA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6CD58-A1B4-40EE-80FD-151654530AB8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212E1F2-41B3-427E-BA47-09DBAC0F51DB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BF5D21-8110-4596-B00D-690620D41BAD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9E0DC0-5138-4385-BB07-0004F1B32103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8C2391-DC95-4CDD-85B3-5622CC7E4CC1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08E480-FEB1-4DA4-93D3-345EF9983B90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7508C-67D3-4CC3-A6BB-9C5AEDF12701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292F56-129A-47BF-B058-ED71F1B7C3B9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DF37-1F15-467A-952B-3EF8CC402E34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5253-3330-43BB-A039-93C697D52231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CE39-4A65-4F6D-807A-37E989F3645A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BCD-B147-4ECF-A8FD-372D470FD749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588-DEB0-419E-8A25-9D5150395014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614-B332-40A1-8103-4C6B1102A7C5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86A-F915-4BA4-AC0C-7CA1E3730085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076-B3B2-4A7A-839A-ED569A7E5CF1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DD8-DC06-4AA0-B06D-82116EB6A301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EE26-0CE2-4EB3-8EB5-AD0A6FFA3AA1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FBD-D7EA-4D2C-ABE5-F2B686101393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BA6-4F8C-4CC7-BF2C-A1962FAC9D2F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A053-58B9-429E-8347-138F435F3BEA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6EA7-4609-43A7-A4B1-7438D0D23393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840-2B1D-4A4E-AFD3-189A116FCD3B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262-CDEB-4601-B30C-8AF7919A8C73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929-88AC-4DA2-B26E-EA9F511B6CAF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C63-0884-4C59-BC3A-8EA464C259FE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F06C-D98B-4ED0-B36E-A9440B681372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6B02-2BCE-4CBD-8529-60CD5C31AB4F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84B0-2792-4098-8BFC-FE56786E8DD3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69455-A916-405C-B798-3245D66DA589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0513E68C-0FD1-40CD-B847-F01B185C1B8A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object-oriented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collegelondon.github.io/ReCoDE-home/exempla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mperialcollegelondon.github.io/ReCoDe-Euler-Maruyama/" TargetMode="External"/><Relationship Id="rId4" Type="http://schemas.openxmlformats.org/officeDocument/2006/relationships/hyperlink" Target="https://imperialcollegelondon.github.io/ReCoDE-ho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BFE-CB41-E791-4D9C-03A91DA14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39DCA-92DD-EBA0-CA5E-0801020A1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95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073E7F5-C14B-4B44-89E7-0CC8BD3B3101}" type="datetime1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FA0BB66-F904-44EE-A71B-3CF2790AEE67}" type="datetime1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A860B0CB-853D-4586-A5B8-BE4C833B7925}" type="datetime1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 err="1"/>
              <a:t>ReCoDE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0E4F1E17-D54C-4B55-AC2C-6731CE607EDB}" type="datetime1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5313110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49521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E72B19A-BAEF-7DAE-DDC1-54394DA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409363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RCDS team has curated a collection of annotated </a:t>
            </a:r>
            <a:r>
              <a:rPr lang="en-GB" dirty="0">
                <a:hlinkClick r:id="rId3"/>
              </a:rPr>
              <a:t>exemplar projects</a:t>
            </a:r>
            <a:r>
              <a:rPr lang="en-GB" dirty="0"/>
              <a:t> known as </a:t>
            </a:r>
            <a:r>
              <a:rPr lang="en-GB" dirty="0" err="1">
                <a:hlinkClick r:id="rId4"/>
              </a:rPr>
              <a:t>ReCoDE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demonstrate core research computing and data science principles applied to real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Accompanied by detailed descriptions of how they work, and the design decisions taken.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/>
              <a:t>Object-Oriented </a:t>
            </a:r>
            <a:r>
              <a:rPr lang="en-GB" dirty="0"/>
              <a:t>Python exemplars:</a:t>
            </a:r>
          </a:p>
          <a:p>
            <a:pPr marL="504891" lvl="2" indent="-342900"/>
            <a:r>
              <a:rPr lang="en-US" dirty="0">
                <a:hlinkClick r:id="rId5"/>
              </a:rPr>
              <a:t>Euler-Maruyama Method</a:t>
            </a:r>
            <a:endParaRPr lang="en-US" dirty="0"/>
          </a:p>
          <a:p>
            <a:pPr marL="666884" lvl="3" indent="-342900"/>
            <a:r>
              <a:rPr lang="en-US" dirty="0"/>
              <a:t>Solving </a:t>
            </a:r>
            <a:r>
              <a:rPr lang="en-GB" dirty="0"/>
              <a:t>Stochastic Differential Equations</a:t>
            </a:r>
          </a:p>
          <a:p>
            <a:pPr marL="666884" lvl="3" indent="-342900"/>
            <a:r>
              <a:rPr lang="en-GB" dirty="0"/>
              <a:t>Organises the solver and various coefficients into classes</a:t>
            </a:r>
          </a:p>
          <a:p>
            <a:pPr marL="666884" lvl="3" indent="-342900"/>
            <a:r>
              <a:rPr lang="en-GB" dirty="0"/>
              <a:t>Includes inheritance and polymorphism</a:t>
            </a:r>
          </a:p>
          <a:p>
            <a:pPr marL="666884" lvl="3" indent="-342900"/>
            <a:r>
              <a:rPr lang="en-GB" dirty="0"/>
              <a:t>Incorporates </a:t>
            </a:r>
            <a:r>
              <a:rPr lang="en-GB" dirty="0" err="1"/>
              <a:t>Numpy</a:t>
            </a:r>
            <a:r>
              <a:rPr lang="en-GB" dirty="0"/>
              <a:t> and Matplotlib into the class structure</a:t>
            </a:r>
          </a:p>
          <a:p>
            <a:pPr marL="666884" lvl="3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F1A-818B-4078-9A07-1CDD7583D7A6}" type="datetime1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3449</TotalTime>
  <Words>383</Words>
  <Application>Microsoft Office PowerPoint</Application>
  <PresentationFormat>Widescreen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ICL PPT Theme</vt:lpstr>
      <vt:lpstr>Object-Oriented Python</vt:lpstr>
      <vt:lpstr>Important Information on Marking your Attendance on Inkpath</vt:lpstr>
      <vt:lpstr>Learning Outcomes</vt:lpstr>
      <vt:lpstr>Course Materials</vt:lpstr>
      <vt:lpstr>ReCoDE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15</cp:revision>
  <dcterms:created xsi:type="dcterms:W3CDTF">2024-09-12T08:44:53Z</dcterms:created>
  <dcterms:modified xsi:type="dcterms:W3CDTF">2024-10-25T13:44:47Z</dcterms:modified>
</cp:coreProperties>
</file>