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4" r:id="rId2"/>
    <p:sldId id="504" r:id="rId3"/>
    <p:sldId id="258" r:id="rId4"/>
    <p:sldId id="257" r:id="rId5"/>
    <p:sldId id="267" r:id="rId6"/>
    <p:sldId id="281" r:id="rId7"/>
    <p:sldId id="330" r:id="rId8"/>
    <p:sldId id="329" r:id="rId9"/>
    <p:sldId id="280" r:id="rId10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58"/>
            <p14:sldId id="257"/>
            <p14:sldId id="267"/>
            <p14:sldId id="281"/>
            <p14:sldId id="330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740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oolernato/Object-Oriented-Python/blob/master/Types%20and%20Objects.ipynb" TargetMode="External"/><Relationship Id="rId7" Type="http://schemas.openxmlformats.org/officeDocument/2006/relationships/hyperlink" Target="https://colab.research.google.com/github/coolernato/Object-Oriented-Python/blob/master/Propertie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Object-Oriented-Python/blob/master/Magic%20Methods.ipynb" TargetMode="External"/><Relationship Id="rId5" Type="http://schemas.openxmlformats.org/officeDocument/2006/relationships/hyperlink" Target="https://colab.research.google.com/github/coolernato/Object-Oriented-Python/blob/master/Class%20Members%20in%20Detail.ipynb" TargetMode="External"/><Relationship Id="rId4" Type="http://schemas.openxmlformats.org/officeDocument/2006/relationships/hyperlink" Target="https://colab.research.google.com/github/coolernato/Object-Oriented-Python/blob/master/My%20First%20Class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oolernato/Object-Oriented-Python/blob/master/Inheritance.ipynb" TargetMode="External"/><Relationship Id="rId7" Type="http://schemas.openxmlformats.org/officeDocument/2006/relationships/hyperlink" Target="https://colab.research.google.com/github/coolernato/Object-Oriented-Python/blob/master/Projects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Object-Oriented-Python/blob/master/Objects%20in%20Objects.ipynb" TargetMode="External"/><Relationship Id="rId5" Type="http://schemas.openxmlformats.org/officeDocument/2006/relationships/hyperlink" Target="https://colab.research.google.com/github/coolernato/Object-Oriented-Python/blob/master/Object-Oriented%20Code%20Design%20Principles.ipynb" TargetMode="External"/><Relationship Id="rId4" Type="http://schemas.openxmlformats.org/officeDocument/2006/relationships/hyperlink" Target="https://colab.research.google.com/github/coolernato/Object-Oriented-Python/blob/master/Polymorphism.ipyn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Object-Oriented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 anchor="t"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You I will show you a QR code at the end of the session allowing you to mark your attendance on Inkpath. Please do not mark your attendance until then.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objects and classes in relation to Python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key object-oriented features of Python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classes tailored to the task they are to perform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 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object-oriented strategies to plan and develop research codes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dirty="0">
                <a:hlinkClick r:id="rId3"/>
              </a:rPr>
              <a:t>Types and Objects</a:t>
            </a:r>
            <a:endParaRPr lang="en-GB" dirty="0"/>
          </a:p>
          <a:p>
            <a:r>
              <a:rPr lang="en-GB" dirty="0">
                <a:hlinkClick r:id="rId4"/>
              </a:rPr>
              <a:t>My First Class</a:t>
            </a:r>
            <a:endParaRPr lang="en-GB" dirty="0"/>
          </a:p>
          <a:p>
            <a:r>
              <a:rPr lang="en-GB" dirty="0">
                <a:hlinkClick r:id="rId5"/>
              </a:rPr>
              <a:t>Class Members in Detail</a:t>
            </a:r>
            <a:endParaRPr lang="en-GB" dirty="0"/>
          </a:p>
          <a:p>
            <a:r>
              <a:rPr lang="en-GB" dirty="0">
                <a:hlinkClick r:id="rId6"/>
              </a:rPr>
              <a:t>Magic Methods</a:t>
            </a:r>
            <a:endParaRPr lang="en-GB" dirty="0"/>
          </a:p>
          <a:p>
            <a:r>
              <a:rPr lang="en-GB" dirty="0">
                <a:hlinkClick r:id="rId7"/>
              </a:rPr>
              <a:t>Properties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dirty="0">
                <a:hlinkClick r:id="rId3"/>
              </a:rPr>
              <a:t>Inheritance</a:t>
            </a:r>
            <a:endParaRPr lang="en-GB" dirty="0"/>
          </a:p>
          <a:p>
            <a:r>
              <a:rPr lang="en-GB" dirty="0">
                <a:hlinkClick r:id="rId4"/>
              </a:rPr>
              <a:t>Polymorphism</a:t>
            </a:r>
            <a:endParaRPr lang="en-GB" dirty="0"/>
          </a:p>
          <a:p>
            <a:r>
              <a:rPr lang="en-GB" dirty="0">
                <a:hlinkClick r:id="rId5"/>
              </a:rPr>
              <a:t>Object-Oriented Code Design Principles</a:t>
            </a:r>
            <a:endParaRPr lang="en-GB" dirty="0"/>
          </a:p>
          <a:p>
            <a:r>
              <a:rPr lang="en-GB" dirty="0">
                <a:hlinkClick r:id="rId6"/>
              </a:rPr>
              <a:t>Objects in Objects</a:t>
            </a:r>
            <a:endParaRPr lang="en-GB" dirty="0"/>
          </a:p>
          <a:p>
            <a:r>
              <a:rPr lang="en-GB" dirty="0">
                <a:hlinkClick r:id="rId7"/>
              </a:rPr>
              <a:t>Projects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75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tinyurl.com/rcds2021-22</a:t>
            </a:r>
            <a:endParaRPr lang="en-GB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Object-Oriented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20615</TotalTime>
  <Words>273</Words>
  <Application>Microsoft Office PowerPoint</Application>
  <PresentationFormat>On-screen Show (4:3)</PresentationFormat>
  <Paragraphs>51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Frutiger LT Std 65 Bold</vt:lpstr>
      <vt:lpstr>Times New Roman</vt:lpstr>
      <vt:lpstr>Office Theme</vt:lpstr>
      <vt:lpstr>Object-Oriented Python</vt:lpstr>
      <vt:lpstr>Important Information on Marking your Attendance on Inkpath   You I will show you a QR code at the end of the session allowing you to mark your attendance on Inkpath. Please do not mark your attendance until then.</vt:lpstr>
      <vt:lpstr>PowerPoint Presentation</vt:lpstr>
      <vt:lpstr>PowerPoint Presentation</vt:lpstr>
      <vt:lpstr>Learning Outcomes</vt:lpstr>
      <vt:lpstr>Notebook Links</vt:lpstr>
      <vt:lpstr>Notebook Links</vt:lpstr>
      <vt:lpstr>Feedback</vt:lpstr>
      <vt:lpstr>Object-Oriented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416</cp:revision>
  <cp:lastPrinted>2017-04-21T16:42:54Z</cp:lastPrinted>
  <dcterms:created xsi:type="dcterms:W3CDTF">2014-10-29T16:03:49Z</dcterms:created>
  <dcterms:modified xsi:type="dcterms:W3CDTF">2021-10-18T08:51:21Z</dcterms:modified>
</cp:coreProperties>
</file>