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538" r:id="rId4"/>
    <p:sldId id="267" r:id="rId5"/>
    <p:sldId id="281" r:id="rId6"/>
    <p:sldId id="330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38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You are encouraged to wear a face covering indoors, especially in crowded, enclosed spaces, unless you are exempt.  This includes 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Graduate School workshops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Cover your coughs and sneezes to reduce the spread of particles </a:t>
            </a:r>
          </a:p>
          <a:p>
            <a:endParaRPr lang="en-GB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espect people’s wishes for extra space 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Use hand sanitiser where it is available to you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2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252</Words>
  <Application>Microsoft Office PowerPoint</Application>
  <PresentationFormat>On-screen Show (4:3)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422</cp:revision>
  <cp:lastPrinted>2017-04-21T16:42:54Z</cp:lastPrinted>
  <dcterms:created xsi:type="dcterms:W3CDTF">2014-10-29T16:03:49Z</dcterms:created>
  <dcterms:modified xsi:type="dcterms:W3CDTF">2022-04-08T09:22:16Z</dcterms:modified>
</cp:coreProperties>
</file>