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59956-1D96-4635-A111-BCA7954A3E28}" v="4" dt="2022-10-10T15:30:1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07" d="100"/>
          <a:sy n="107" d="100"/>
        </p:scale>
        <p:origin x="80" y="132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55559956-1D96-4635-A111-BCA7954A3E28}"/>
    <pc:docChg chg="addSld delSld modSld modSection">
      <pc:chgData name="Cooling, Chris" userId="6dcf99c9-2ba5-410a-8445-0893a3d1421f" providerId="ADAL" clId="{55559956-1D96-4635-A111-BCA7954A3E28}" dt="2022-10-10T15:29:42.826" v="3"/>
      <pc:docMkLst>
        <pc:docMk/>
      </pc:docMkLst>
      <pc:sldChg chg="add del">
        <pc:chgData name="Cooling, Chris" userId="6dcf99c9-2ba5-410a-8445-0893a3d1421f" providerId="ADAL" clId="{55559956-1D96-4635-A111-BCA7954A3E28}" dt="2022-10-10T15:29:42.826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55559956-1D96-4635-A111-BCA7954A3E28}" dt="2022-10-10T15:29:14.871" v="0" actId="47"/>
        <pc:sldMkLst>
          <pc:docMk/>
          <pc:sldMk cId="2122788927" sldId="329"/>
        </pc:sldMkLst>
      </pc:sldChg>
      <pc:sldChg chg="del">
        <pc:chgData name="Cooling, Chris" userId="6dcf99c9-2ba5-410a-8445-0893a3d1421f" providerId="ADAL" clId="{55559956-1D96-4635-A111-BCA7954A3E28}" dt="2022-10-10T15:29:40.920" v="2" actId="47"/>
        <pc:sldMkLst>
          <pc:docMk/>
          <pc:sldMk cId="4175751739" sldId="330"/>
        </pc:sldMkLst>
      </pc:sldChg>
      <pc:sldChg chg="add">
        <pc:chgData name="Cooling, Chris" userId="6dcf99c9-2ba5-410a-8445-0893a3d1421f" providerId="ADAL" clId="{55559956-1D96-4635-A111-BCA7954A3E28}" dt="2022-10-10T15:29:16.516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object-oriented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219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Course Materials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2022-10-10T15:30:18Z</dcterms:modified>
</cp:coreProperties>
</file>