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86297-AC6E-4207-90BE-6C575687C64D}" v="1" dt="2023-02-24T16:44:24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20" y="4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7FB86297-AC6E-4207-90BE-6C575687C64D}"/>
    <pc:docChg chg="addSld delSld modSld modSection">
      <pc:chgData name="Cooling, Chris" userId="6dcf99c9-2ba5-410a-8445-0893a3d1421f" providerId="ADAL" clId="{7FB86297-AC6E-4207-90BE-6C575687C64D}" dt="2023-02-24T16:44:26.223" v="1" actId="47"/>
      <pc:docMkLst>
        <pc:docMk/>
      </pc:docMkLst>
      <pc:sldChg chg="del">
        <pc:chgData name="Cooling, Chris" userId="6dcf99c9-2ba5-410a-8445-0893a3d1421f" providerId="ADAL" clId="{7FB86297-AC6E-4207-90BE-6C575687C64D}" dt="2023-02-24T16:44:26.223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7FB86297-AC6E-4207-90BE-6C575687C64D}" dt="2023-02-24T16:44:24.330" v="0"/>
        <pc:sldMkLst>
          <pc:docMk/>
          <pc:sldMk cId="1791241115" sldId="505"/>
        </pc:sldMkLst>
      </pc:sldChg>
    </pc:docChg>
  </pc:docChgLst>
  <pc:docChgLst>
    <pc:chgData name="Cooling, Chris" userId="6dcf99c9-2ba5-410a-8445-0893a3d1421f" providerId="ADAL" clId="{55559956-1D96-4635-A111-BCA7954A3E28}"/>
    <pc:docChg chg="addSld delSld modSld modSection">
      <pc:chgData name="Cooling, Chris" userId="6dcf99c9-2ba5-410a-8445-0893a3d1421f" providerId="ADAL" clId="{55559956-1D96-4635-A111-BCA7954A3E28}" dt="2022-10-10T15:29:42.826" v="3"/>
      <pc:docMkLst>
        <pc:docMk/>
      </pc:docMkLst>
      <pc:sldChg chg="add del">
        <pc:chgData name="Cooling, Chris" userId="6dcf99c9-2ba5-410a-8445-0893a3d1421f" providerId="ADAL" clId="{55559956-1D96-4635-A111-BCA7954A3E28}" dt="2022-10-10T15:29:42.826" v="3"/>
        <pc:sldMkLst>
          <pc:docMk/>
          <pc:sldMk cId="4074605344" sldId="281"/>
        </pc:sldMkLst>
      </pc:sldChg>
      <pc:sldChg chg="del">
        <pc:chgData name="Cooling, Chris" userId="6dcf99c9-2ba5-410a-8445-0893a3d1421f" providerId="ADAL" clId="{55559956-1D96-4635-A111-BCA7954A3E28}" dt="2022-10-10T15:29:14.871" v="0" actId="47"/>
        <pc:sldMkLst>
          <pc:docMk/>
          <pc:sldMk cId="2122788927" sldId="329"/>
        </pc:sldMkLst>
      </pc:sldChg>
      <pc:sldChg chg="del">
        <pc:chgData name="Cooling, Chris" userId="6dcf99c9-2ba5-410a-8445-0893a3d1421f" providerId="ADAL" clId="{55559956-1D96-4635-A111-BCA7954A3E28}" dt="2022-10-10T15:29:40.920" v="2" actId="47"/>
        <pc:sldMkLst>
          <pc:docMk/>
          <pc:sldMk cId="4175751739" sldId="330"/>
        </pc:sldMkLst>
      </pc:sldChg>
      <pc:sldChg chg="add">
        <pc:chgData name="Cooling, Chris" userId="6dcf99c9-2ba5-410a-8445-0893a3d1421f" providerId="ADAL" clId="{55559956-1D96-4635-A111-BCA7954A3E28}" dt="2022-10-10T15:29:16.516" v="1"/>
        <pc:sldMkLst>
          <pc:docMk/>
          <pc:sldMk cId="466020703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object-oriented-python/blob/master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4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221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Course Materials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423</cp:revision>
  <cp:lastPrinted>2017-04-21T16:42:54Z</cp:lastPrinted>
  <dcterms:created xsi:type="dcterms:W3CDTF">2014-10-29T16:03:49Z</dcterms:created>
  <dcterms:modified xsi:type="dcterms:W3CDTF">2023-02-24T16:44:27Z</dcterms:modified>
</cp:coreProperties>
</file>