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4" r:id="rId2"/>
    <p:sldId id="504" r:id="rId3"/>
    <p:sldId id="505" r:id="rId4"/>
    <p:sldId id="506" r:id="rId5"/>
    <p:sldId id="267" r:id="rId6"/>
    <p:sldId id="281" r:id="rId7"/>
    <p:sldId id="330" r:id="rId8"/>
    <p:sldId id="329" r:id="rId9"/>
    <p:sldId id="280" r:id="rId10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504"/>
            <p14:sldId id="505"/>
            <p14:sldId id="506"/>
            <p14:sldId id="267"/>
            <p14:sldId id="281"/>
            <p14:sldId id="330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114" d="100"/>
          <a:sy n="114" d="100"/>
        </p:scale>
        <p:origin x="1506" y="120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740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coolernato/Object-Oriented-Python/blob/master/Types%20and%20Objects.ipynb" TargetMode="External"/><Relationship Id="rId7" Type="http://schemas.openxmlformats.org/officeDocument/2006/relationships/hyperlink" Target="https://colab.research.google.com/github/coolernato/Object-Oriented-Python/blob/master/Properties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Object-Oriented-Python/blob/master/Magic%20Methods.ipynb" TargetMode="External"/><Relationship Id="rId5" Type="http://schemas.openxmlformats.org/officeDocument/2006/relationships/hyperlink" Target="https://colab.research.google.com/github/coolernato/Object-Oriented-Python/blob/master/Class%20Members%20in%20Detail.ipynb" TargetMode="External"/><Relationship Id="rId4" Type="http://schemas.openxmlformats.org/officeDocument/2006/relationships/hyperlink" Target="https://colab.research.google.com/github/coolernato/Object-Oriented-Python/blob/master/My%20First%20Class.ipyn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coolernato/Object-Oriented-Python/blob/master/Inheritance.ipynb" TargetMode="External"/><Relationship Id="rId7" Type="http://schemas.openxmlformats.org/officeDocument/2006/relationships/hyperlink" Target="https://colab.research.google.com/github/coolernato/Object-Oriented-Python/blob/master/Projects.ipyn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Object-Oriented-Python/blob/master/Objects%20in%20Objects.ipynb" TargetMode="External"/><Relationship Id="rId5" Type="http://schemas.openxmlformats.org/officeDocument/2006/relationships/hyperlink" Target="https://colab.research.google.com/github/coolernato/Object-Oriented-Python/blob/master/Object-Oriented%20Code%20Design%20Principles.ipynb" TargetMode="External"/><Relationship Id="rId4" Type="http://schemas.openxmlformats.org/officeDocument/2006/relationships/hyperlink" Target="https://colab.research.google.com/github/coolernato/Object-Oriented-Python/blob/master/Polymorphism.ipynb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mperial.eu.qualtrics.com/jfe/form/SV_6Kn3z8bbM2LoMg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Object-Oriented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Senior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19" y="1090789"/>
            <a:ext cx="8388117" cy="4676421"/>
          </a:xfrm>
        </p:spPr>
        <p:txBody>
          <a:bodyPr anchor="t"/>
          <a:lstStyle/>
          <a:p>
            <a:pPr algn="ctr"/>
            <a:r>
              <a:rPr lang="en-GB" sz="2800" u="sng" dirty="0"/>
              <a:t>Important Information on Marking your Attendance on Inkpath</a:t>
            </a:r>
            <a:br>
              <a:rPr lang="en-GB" sz="2800" u="sng" dirty="0"/>
            </a:br>
            <a:br>
              <a:rPr lang="en-GB" sz="2800" u="sng" dirty="0"/>
            </a:br>
            <a:br>
              <a:rPr lang="en-GB" sz="2800" dirty="0"/>
            </a:br>
            <a:r>
              <a:rPr lang="en-GB" sz="2800" dirty="0"/>
              <a:t>I will show you a QR code at the end of the session allowing you to mark your attendance on Inkpath. Please do not mark your attendance until then.</a:t>
            </a:r>
            <a:br>
              <a:rPr lang="en-GB" sz="2800" dirty="0"/>
            </a:br>
            <a:b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If you are not a Postgraduate Research student and didn’t book via Inkpath, your attendance will be marked on a separate database.</a:t>
            </a:r>
            <a:endParaRPr lang="en-GB" sz="2800" dirty="0"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2450" y="3214433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22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20" y="472966"/>
            <a:ext cx="5778764" cy="961696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01320" y="1631731"/>
            <a:ext cx="8490432" cy="4548352"/>
          </a:xfrm>
        </p:spPr>
        <p:txBody>
          <a:bodyPr lIns="91440" tIns="45720" rIns="91440" bIns="45720" anchor="t"/>
          <a:lstStyle/>
          <a:p>
            <a:r>
              <a:rPr lang="en-US" sz="2200" u="sng">
                <a:ea typeface="+mj-lt"/>
                <a:cs typeface="+mj-lt"/>
              </a:rPr>
              <a:t>Face coverings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200">
                <a:latin typeface="+mn-lt"/>
                <a:ea typeface="Calibri" panose="020F0502020204030204" pitchFamily="34" charset="0"/>
                <a:cs typeface="Times New Roman"/>
              </a:rPr>
              <a:t>You are expected to wear a face covering </a:t>
            </a:r>
            <a:endParaRPr lang="en-GB" sz="2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>
                <a:ea typeface="+mj-lt"/>
                <a:cs typeface="+mj-lt"/>
              </a:rPr>
              <a:t>Tutors will deliver their workshop 2 meters distance from you </a:t>
            </a:r>
          </a:p>
          <a:p>
            <a:endParaRPr lang="en-US" sz="2200" u="sng">
              <a:latin typeface="+mn-lt"/>
              <a:ea typeface="+mj-lt"/>
              <a:cs typeface="+mj-lt"/>
            </a:endParaRPr>
          </a:p>
          <a:p>
            <a:r>
              <a:rPr lang="en-US" sz="2200" u="sng">
                <a:latin typeface="+mn-lt"/>
                <a:ea typeface="+mj-lt"/>
                <a:cs typeface="+mj-lt"/>
              </a:rPr>
              <a:t>Hygiene</a:t>
            </a:r>
            <a:endParaRPr lang="en-GB" sz="2200" u="sng">
              <a:latin typeface="+mn-lt"/>
              <a:ea typeface="Calibri" panose="020F0502020204030204" pitchFamily="34" charset="0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/>
              <a:t>Where hand </a:t>
            </a:r>
            <a:r>
              <a:rPr lang="en-US" sz="2200" err="1"/>
              <a:t>sanitiser</a:t>
            </a:r>
            <a:r>
              <a:rPr lang="en-US" sz="2200"/>
              <a:t> is available, please use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/>
              <a:t>Please wipe down any communal/shared course materials/equipment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9317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19" y="472966"/>
            <a:ext cx="5558047" cy="930165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9186" y="1450427"/>
            <a:ext cx="8797158" cy="4020208"/>
          </a:xfrm>
        </p:spPr>
        <p:txBody>
          <a:bodyPr lIns="91440" tIns="45720" rIns="91440" bIns="45720" anchor="t"/>
          <a:lstStyle/>
          <a:p>
            <a:r>
              <a:rPr lang="en-US" sz="2200" u="sng"/>
              <a:t>For the purpose of contact tracing</a:t>
            </a:r>
            <a:endParaRPr lang="en-US" sz="2200"/>
          </a:p>
          <a:p>
            <a:endParaRPr lang="en-US" sz="2200"/>
          </a:p>
          <a:p>
            <a:r>
              <a:rPr lang="en-US" sz="2200"/>
              <a:t>For our standard workshops: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/>
              <a:t>We will provide the CCT Hub with the complete list of attendees at this workshop</a:t>
            </a:r>
          </a:p>
          <a:p>
            <a:endParaRPr lang="en-US" sz="2200"/>
          </a:p>
          <a:p>
            <a:r>
              <a:rPr lang="en-US" sz="2200"/>
              <a:t>Where our workshops are held in lecture theatres: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/>
              <a:t>You should keep a record of colleagues that you are sat in close contact with (within 2 meters)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61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objects and classes in relation to Python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key object-oriented features of Python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classes tailored to the task they are to perform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Utilise 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object-oriented strategies to plan and develop research codes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dirty="0">
                <a:hlinkClick r:id="rId3"/>
              </a:rPr>
              <a:t>Types and Objects</a:t>
            </a:r>
            <a:endParaRPr lang="en-GB" dirty="0"/>
          </a:p>
          <a:p>
            <a:r>
              <a:rPr lang="en-GB" dirty="0">
                <a:hlinkClick r:id="rId4"/>
              </a:rPr>
              <a:t>My First Class</a:t>
            </a:r>
            <a:endParaRPr lang="en-GB" dirty="0"/>
          </a:p>
          <a:p>
            <a:r>
              <a:rPr lang="en-GB" dirty="0">
                <a:hlinkClick r:id="rId5"/>
              </a:rPr>
              <a:t>Class Members in Detail</a:t>
            </a:r>
            <a:endParaRPr lang="en-GB" dirty="0"/>
          </a:p>
          <a:p>
            <a:r>
              <a:rPr lang="en-GB" dirty="0">
                <a:hlinkClick r:id="rId6"/>
              </a:rPr>
              <a:t>Magic Methods</a:t>
            </a:r>
            <a:endParaRPr lang="en-GB" dirty="0"/>
          </a:p>
          <a:p>
            <a:r>
              <a:rPr lang="en-GB" dirty="0">
                <a:hlinkClick r:id="rId7"/>
              </a:rPr>
              <a:t>Properties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dirty="0">
                <a:hlinkClick r:id="rId3"/>
              </a:rPr>
              <a:t>Inheritance</a:t>
            </a:r>
            <a:endParaRPr lang="en-GB" dirty="0"/>
          </a:p>
          <a:p>
            <a:r>
              <a:rPr lang="en-GB" dirty="0">
                <a:hlinkClick r:id="rId4"/>
              </a:rPr>
              <a:t>Polymorphism</a:t>
            </a:r>
            <a:endParaRPr lang="en-GB" dirty="0"/>
          </a:p>
          <a:p>
            <a:r>
              <a:rPr lang="en-GB" dirty="0">
                <a:hlinkClick r:id="rId5"/>
              </a:rPr>
              <a:t>Object-Oriented Code Design Principles</a:t>
            </a:r>
            <a:endParaRPr lang="en-GB" dirty="0"/>
          </a:p>
          <a:p>
            <a:r>
              <a:rPr lang="en-GB" dirty="0">
                <a:hlinkClick r:id="rId6"/>
              </a:rPr>
              <a:t>Objects in Objects</a:t>
            </a:r>
            <a:endParaRPr lang="en-GB" dirty="0"/>
          </a:p>
          <a:p>
            <a:r>
              <a:rPr lang="en-GB" dirty="0">
                <a:hlinkClick r:id="rId7"/>
              </a:rPr>
              <a:t>Projects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575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is </a:t>
            </a:r>
            <a:r>
              <a:rPr lang="en-GB" sz="2600" u="sng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tinyurl.com/rcds2021-22</a:t>
            </a:r>
            <a:endParaRPr lang="en-GB" sz="2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Object-Oriented Python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20616</TotalTime>
  <Words>298</Words>
  <Application>Microsoft Office PowerPoint</Application>
  <PresentationFormat>On-screen Show (4:3)</PresentationFormat>
  <Paragraphs>51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Frutiger LT Std 65 Bold</vt:lpstr>
      <vt:lpstr>Times New Roman</vt:lpstr>
      <vt:lpstr>Office Theme</vt:lpstr>
      <vt:lpstr>Object-Oriented Python</vt:lpstr>
      <vt:lpstr>Important Information on Marking your Attendance on Inkpath   I will show you a QR code at the end of the session allowing you to mark your attendance on Inkpath. Please do not mark your attendance until then.  If you are not a Postgraduate Research student and didn’t book via Inkpath, your attendance will be marked on a separate database.</vt:lpstr>
      <vt:lpstr>PowerPoint Presentation</vt:lpstr>
      <vt:lpstr>PowerPoint Presentation</vt:lpstr>
      <vt:lpstr>Learning Outcomes</vt:lpstr>
      <vt:lpstr>Notebook Links</vt:lpstr>
      <vt:lpstr>Notebook Links</vt:lpstr>
      <vt:lpstr>Feedback</vt:lpstr>
      <vt:lpstr>Object-Oriented Python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420</cp:revision>
  <cp:lastPrinted>2017-04-21T16:42:54Z</cp:lastPrinted>
  <dcterms:created xsi:type="dcterms:W3CDTF">2014-10-29T16:03:49Z</dcterms:created>
  <dcterms:modified xsi:type="dcterms:W3CDTF">2022-02-02T12:06:44Z</dcterms:modified>
</cp:coreProperties>
</file>