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504" r:id="rId3"/>
    <p:sldId id="258" r:id="rId4"/>
    <p:sldId id="257" r:id="rId5"/>
    <p:sldId id="267" r:id="rId6"/>
    <p:sldId id="281" r:id="rId7"/>
    <p:sldId id="330" r:id="rId8"/>
    <p:sldId id="329" r:id="rId9"/>
    <p:sldId id="280" r:id="rId1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090789"/>
            <a:ext cx="8388117" cy="4676421"/>
          </a:xfrm>
        </p:spPr>
        <p:txBody>
          <a:bodyPr anchor="t"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20616</TotalTime>
  <Words>298</Words>
  <Application>Microsoft Office PowerPoint</Application>
  <PresentationFormat>On-screen Show (4:3)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PowerPoint Presentation</vt:lpstr>
      <vt:lpstr>Learning Outcomes</vt:lpstr>
      <vt:lpstr>Notebook Links</vt:lpstr>
      <vt:lpstr>Notebook Links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419</cp:revision>
  <cp:lastPrinted>2017-04-21T16:42:54Z</cp:lastPrinted>
  <dcterms:created xsi:type="dcterms:W3CDTF">2014-10-29T16:03:49Z</dcterms:created>
  <dcterms:modified xsi:type="dcterms:W3CDTF">2021-11-19T14:22:55Z</dcterms:modified>
</cp:coreProperties>
</file>