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5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5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61" d="100"/>
          <a:sy n="161" d="100"/>
        </p:scale>
        <p:origin x="1772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E74DD557-1D5A-4EE4-9399-44021D14664C}"/>
    <pc:docChg chg="custSel addSld delSld modSld modSection">
      <pc:chgData name="Cooling, Chris" userId="6dcf99c9-2ba5-410a-8445-0893a3d1421f" providerId="ADAL" clId="{E74DD557-1D5A-4EE4-9399-44021D14664C}" dt="2022-10-10T15:28:13.386" v="422" actId="20577"/>
      <pc:docMkLst>
        <pc:docMk/>
      </pc:docMkLst>
      <pc:sldChg chg="modSp mod">
        <pc:chgData name="Cooling, Chris" userId="6dcf99c9-2ba5-410a-8445-0893a3d1421f" providerId="ADAL" clId="{E74DD557-1D5A-4EE4-9399-44021D14664C}" dt="2022-10-10T15:28:13.386" v="422" actId="20577"/>
        <pc:sldMkLst>
          <pc:docMk/>
          <pc:sldMk cId="4074605344" sldId="281"/>
        </pc:sldMkLst>
        <pc:spChg chg="mod">
          <ac:chgData name="Cooling, Chris" userId="6dcf99c9-2ba5-410a-8445-0893a3d1421f" providerId="ADAL" clId="{E74DD557-1D5A-4EE4-9399-44021D14664C}" dt="2022-10-10T15:25:48.721" v="47" actId="20577"/>
          <ac:spMkLst>
            <pc:docMk/>
            <pc:sldMk cId="4074605344" sldId="281"/>
            <ac:spMk id="2" creationId="{00000000-0000-0000-0000-000000000000}"/>
          </ac:spMkLst>
        </pc:spChg>
        <pc:spChg chg="mod">
          <ac:chgData name="Cooling, Chris" userId="6dcf99c9-2ba5-410a-8445-0893a3d1421f" providerId="ADAL" clId="{E74DD557-1D5A-4EE4-9399-44021D14664C}" dt="2022-10-10T15:28:13.386" v="422" actId="20577"/>
          <ac:spMkLst>
            <pc:docMk/>
            <pc:sldMk cId="4074605344" sldId="281"/>
            <ac:spMk id="3" creationId="{00000000-0000-0000-0000-000000000000}"/>
          </ac:spMkLst>
        </pc:spChg>
      </pc:sldChg>
      <pc:sldChg chg="del">
        <pc:chgData name="Cooling, Chris" userId="6dcf99c9-2ba5-410a-8445-0893a3d1421f" providerId="ADAL" clId="{E74DD557-1D5A-4EE4-9399-44021D14664C}" dt="2022-10-10T15:24:53.635" v="0" actId="47"/>
        <pc:sldMkLst>
          <pc:docMk/>
          <pc:sldMk cId="2122788927" sldId="329"/>
        </pc:sldMkLst>
      </pc:sldChg>
      <pc:sldChg chg="add">
        <pc:chgData name="Cooling, Chris" userId="6dcf99c9-2ba5-410a-8445-0893a3d1421f" providerId="ADAL" clId="{E74DD557-1D5A-4EE4-9399-44021D14664C}" dt="2022-10-10T15:24:55.729" v="1"/>
        <pc:sldMkLst>
          <pc:docMk/>
          <pc:sldMk cId="466020703" sldId="335"/>
        </pc:sldMkLst>
      </pc:sldChg>
    </pc:docChg>
  </pc:docChgLst>
  <pc:docChgLst>
    <pc:chgData name="Cooling, Chris" userId="6dcf99c9-2ba5-410a-8445-0893a3d1421f" providerId="ADAL" clId="{374361D9-056C-4709-A93F-A2CE02DBEE3E}"/>
    <pc:docChg chg="addSld delSld modSld modSection">
      <pc:chgData name="Cooling, Chris" userId="6dcf99c9-2ba5-410a-8445-0893a3d1421f" providerId="ADAL" clId="{374361D9-056C-4709-A93F-A2CE02DBEE3E}" dt="2023-02-24T16:44:43.029" v="1" actId="47"/>
      <pc:docMkLst>
        <pc:docMk/>
      </pc:docMkLst>
      <pc:sldChg chg="del">
        <pc:chgData name="Cooling, Chris" userId="6dcf99c9-2ba5-410a-8445-0893a3d1421f" providerId="ADAL" clId="{374361D9-056C-4709-A93F-A2CE02DBEE3E}" dt="2023-02-24T16:44:43.029" v="1" actId="47"/>
        <pc:sldMkLst>
          <pc:docMk/>
          <pc:sldMk cId="3686223621" sldId="504"/>
        </pc:sldMkLst>
      </pc:sldChg>
      <pc:sldChg chg="add">
        <pc:chgData name="Cooling, Chris" userId="6dcf99c9-2ba5-410a-8445-0893a3d1421f" providerId="ADAL" clId="{374361D9-056C-4709-A93F-A2CE02DBEE3E}" dt="2023-02-24T16:44:40.972" v="0"/>
        <pc:sldMkLst>
          <pc:docMk/>
          <pc:sldMk cId="2268774000" sldId="505"/>
        </pc:sldMkLst>
      </pc:sldChg>
    </pc:docChg>
  </pc:docChgLst>
  <pc:docChgLst>
    <pc:chgData name="Cooling, Chris" userId="6dcf99c9-2ba5-410a-8445-0893a3d1421f" providerId="ADAL" clId="{160F83DA-51AD-4776-BF9D-E51279BB775C}"/>
    <pc:docChg chg="modSld">
      <pc:chgData name="Cooling, Chris" userId="6dcf99c9-2ba5-410a-8445-0893a3d1421f" providerId="ADAL" clId="{160F83DA-51AD-4776-BF9D-E51279BB775C}" dt="2023-11-03T15:58:44.549" v="0"/>
      <pc:docMkLst>
        <pc:docMk/>
      </pc:docMkLst>
      <pc:sldChg chg="modSp mod">
        <pc:chgData name="Cooling, Chris" userId="6dcf99c9-2ba5-410a-8445-0893a3d1421f" providerId="ADAL" clId="{160F83DA-51AD-4776-BF9D-E51279BB775C}" dt="2023-11-03T15:58:44.549" v="0"/>
        <pc:sldMkLst>
          <pc:docMk/>
          <pc:sldMk cId="466020703" sldId="335"/>
        </pc:sldMkLst>
        <pc:spChg chg="mod">
          <ac:chgData name="Cooling, Chris" userId="6dcf99c9-2ba5-410a-8445-0893a3d1421f" providerId="ADAL" clId="{160F83DA-51AD-4776-BF9D-E51279BB775C}" dt="2023-11-03T15:58:44.549" v="0"/>
          <ac:spMkLst>
            <pc:docMk/>
            <pc:sldMk cId="466020703" sldId="33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additional notes.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2EC8F-0D0C-480E-9701-891381D031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3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plotting-in-python-with-matplotli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plotting-in-python-with-matplotlib/blob/main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feedback-rc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Graduate School credit for this course.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7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course materials are stored in a </a:t>
            </a:r>
            <a:r>
              <a:rPr lang="en-GB" b="0" i="0" u="none" strike="noStrike" dirty="0">
                <a:effectLst/>
                <a:hlinkClick r:id="rId3"/>
              </a:rPr>
              <a:t>GitHub repository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Instructions for using the materials are found in the </a:t>
            </a:r>
            <a:r>
              <a:rPr lang="en-GB" dirty="0">
                <a:hlinkClick r:id="rId4"/>
              </a:rPr>
              <a:t>readme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Links to open the course notebooks in </a:t>
            </a:r>
            <a:r>
              <a:rPr lang="en-GB" dirty="0" err="1"/>
              <a:t>Colab</a:t>
            </a:r>
            <a:r>
              <a:rPr lang="en-GB" dirty="0"/>
              <a:t> are at the bottom of the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materials can also be </a:t>
            </a:r>
            <a:r>
              <a:rPr lang="en-GB" dirty="0"/>
              <a:t>downloaded and run locally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You can also star/fork </a:t>
            </a:r>
            <a:r>
              <a:rPr lang="en-GB" b="0" i="0">
                <a:effectLst/>
              </a:rPr>
              <a:t>the repository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</a:t>
            </a:r>
            <a:r>
              <a:rPr lang="en-GB" sz="2600"/>
              <a:t>is </a:t>
            </a:r>
            <a:r>
              <a:rPr lang="en-GB" sz="2600" b="0" i="0" u="sng">
                <a:solidFill>
                  <a:srgbClr val="0563C1"/>
                </a:solidFill>
                <a:effectLst/>
                <a:hlinkClick r:id="rId4"/>
              </a:rPr>
              <a:t>https://tinyurl.com/feedback-rcds</a:t>
            </a:r>
            <a:endParaRPr lang="en-GB" sz="2600" b="0" i="0" u="sng">
              <a:solidFill>
                <a:srgbClr val="0563C1"/>
              </a:solidFill>
              <a:effectLst/>
            </a:endParaRPr>
          </a:p>
          <a:p>
            <a:pPr lvl="1"/>
            <a:r>
              <a:rPr lang="en-GB" sz="2600"/>
              <a:t>You </a:t>
            </a:r>
            <a:r>
              <a:rPr lang="en-GB" sz="2600" dirty="0"/>
              <a:t>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20968</TotalTime>
  <Words>238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 I will show you a QR code at the end of the session allowing you to mark your attendance on Inkpath. Please do not mark your attendance until then.  If you are a Postgraduate Research student, this is required for receiving your Graduate School credit for this course.</vt:lpstr>
      <vt:lpstr>Learning Outcomes</vt:lpstr>
      <vt:lpstr>Course Materials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424</cp:revision>
  <cp:lastPrinted>2017-04-21T16:42:54Z</cp:lastPrinted>
  <dcterms:created xsi:type="dcterms:W3CDTF">2014-10-29T16:03:49Z</dcterms:created>
  <dcterms:modified xsi:type="dcterms:W3CDTF">2023-11-03T15:58:45Z</dcterms:modified>
</cp:coreProperties>
</file>