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8" r:id="rId3"/>
    <p:sldId id="257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248</Words>
  <Application>Microsoft Office PowerPoint</Application>
  <PresentationFormat>On-screen Show (4:3)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PowerPoint Presentation</vt:lpstr>
      <vt:lpstr>PowerPoint Presentation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417</cp:revision>
  <cp:lastPrinted>2017-04-21T16:42:54Z</cp:lastPrinted>
  <dcterms:created xsi:type="dcterms:W3CDTF">2014-10-29T16:03:49Z</dcterms:created>
  <dcterms:modified xsi:type="dcterms:W3CDTF">2021-10-04T14:17:41Z</dcterms:modified>
</cp:coreProperties>
</file>