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504" r:id="rId3"/>
    <p:sldId id="258" r:id="rId4"/>
    <p:sldId id="267" r:id="rId5"/>
    <p:sldId id="281" r:id="rId6"/>
    <p:sldId id="329" r:id="rId7"/>
    <p:sldId id="280" r:id="rId8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2" d="100"/>
          <a:sy n="82" d="100"/>
        </p:scale>
        <p:origin x="1459" y="96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>
                <a:solidFill>
                  <a:schemeClr val="tx1"/>
                </a:solidFill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b="0" i="0">
                <a:solidFill>
                  <a:schemeClr val="tx1"/>
                </a:solidFill>
                <a:effectLst/>
                <a:latin typeface="+mn-lt"/>
              </a:rPr>
              <a:t>While infection rates remain high, we encourage all members of our community to continue wearing face coverings in most indoor settings on campus, including Graduate School workshops</a:t>
            </a:r>
          </a:p>
          <a:p>
            <a:endParaRPr lang="en-US" sz="2200" u="sng">
              <a:solidFill>
                <a:schemeClr val="tx1"/>
              </a:solidFill>
              <a:ea typeface="+mj-lt"/>
              <a:cs typeface="+mj-lt"/>
            </a:endParaRPr>
          </a:p>
          <a:p>
            <a:r>
              <a:rPr lang="en-US" sz="2200" u="sng">
                <a:solidFill>
                  <a:schemeClr val="tx1"/>
                </a:solidFill>
                <a:latin typeface="+mn-lt"/>
                <a:ea typeface="+mj-lt"/>
                <a:cs typeface="+mj-lt"/>
              </a:rPr>
              <a:t>Hygiene</a:t>
            </a:r>
            <a:endParaRPr lang="en-GB" sz="2200" u="sng">
              <a:solidFill>
                <a:schemeClr val="tx1"/>
              </a:solidFill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tx1"/>
                </a:solidFill>
              </a:rPr>
              <a:t>Where hand </a:t>
            </a:r>
            <a:r>
              <a:rPr lang="en-US" sz="2200" err="1">
                <a:solidFill>
                  <a:schemeClr val="tx1"/>
                </a:solidFill>
              </a:rPr>
              <a:t>sanitiser</a:t>
            </a:r>
            <a:r>
              <a:rPr lang="en-US" sz="2200">
                <a:solidFill>
                  <a:schemeClr val="tx1"/>
                </a:solidFill>
              </a:rPr>
              <a:t> is available, please use it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255</Words>
  <Application>Microsoft Office PowerPoint</Application>
  <PresentationFormat>On-screen Show (4:3)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422</cp:revision>
  <cp:lastPrinted>2017-04-21T16:42:54Z</cp:lastPrinted>
  <dcterms:created xsi:type="dcterms:W3CDTF">2014-10-29T16:03:49Z</dcterms:created>
  <dcterms:modified xsi:type="dcterms:W3CDTF">2022-03-08T15:50:51Z</dcterms:modified>
</cp:coreProperties>
</file>