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4" r:id="rId2"/>
    <p:sldId id="267" r:id="rId3"/>
    <p:sldId id="281" r:id="rId4"/>
    <p:sldId id="329" r:id="rId5"/>
    <p:sldId id="280" r:id="rId6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267"/>
            <p14:sldId id="28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02/06/2021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Plotting-in-Python-with-Matplotlib/blob/master/Multiple%20Plots.ipynb" TargetMode="External"/><Relationship Id="rId3" Type="http://schemas.openxmlformats.org/officeDocument/2006/relationships/hyperlink" Target="https://colab.research.google.com/github/coolernato/Plotting-in-Python-with-Matplotlib/blob/master/Overview%20and%20the%20Matplotlib%20Gallery.ipynb" TargetMode="External"/><Relationship Id="rId7" Type="http://schemas.openxmlformats.org/officeDocument/2006/relationships/hyperlink" Target="https://colab.research.google.com/github/coolernato/Plotting-in-Python-with-Matplotlib/blob/master/Customising%20Plot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Plotting-in-Python-with-Matplotlib/blob/master/Plotting%20Data%20with%20Two%20Dimensions.ipynb" TargetMode="External"/><Relationship Id="rId5" Type="http://schemas.openxmlformats.org/officeDocument/2006/relationships/hyperlink" Target="https://colab.research.google.com/github/coolernato/Plotting-in-Python-with-Matplotlib/blob/master/Plot%20Types%20-%20Continuous%20Data.ipynb" TargetMode="External"/><Relationship Id="rId10" Type="http://schemas.openxmlformats.org/officeDocument/2006/relationships/hyperlink" Target="https://colab.research.google.com/github/coolernato/Plotting-in-Python-with-Matplotlib/blob/master/Projects.ipynb" TargetMode="External"/><Relationship Id="rId4" Type="http://schemas.openxmlformats.org/officeDocument/2006/relationships/hyperlink" Target="https://colab.research.google.com/github/coolernato/Plotting-in-Python-with-Matplotlib/blob/master/Plot%20Types%20-%20Discrete%20Data.ipynb" TargetMode="External"/><Relationship Id="rId9" Type="http://schemas.openxmlformats.org/officeDocument/2006/relationships/hyperlink" Target="https://colab.research.google.com/github/coolernato/Plotting-in-Python-with-Matplotlib/blob/master/Saving%20Plots.ipyn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rcds202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88584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Plotting in Python with Matplotlib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how to use example codes to create high-quality figures for your publications and thesis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and export a variety of plots using matplotlib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Represent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multiple data series efficiently on a single plot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Customise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the appearance of plots and generate subplots in one figure 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Overview and the Matplotlib Gallery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 Types - Discrete Data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sng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 Types - Continuous Data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Plotting Data with Two Dimensions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Customising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Multiple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Saving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Projects</a:t>
            </a:r>
            <a:endParaRPr lang="en-GB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b="0" i="0" u="sng" dirty="0">
                <a:solidFill>
                  <a:srgbClr val="954F72"/>
                </a:solidFill>
                <a:effectLst/>
                <a:hlinkClick r:id="rId3"/>
              </a:rPr>
              <a:t>http://bit.ly/rcds2021</a:t>
            </a:r>
            <a:endParaRPr lang="en-GB" sz="2600" dirty="0"/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53073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Plotting in Python </a:t>
            </a:r>
            <a:r>
              <a:rPr lang="en-GB"/>
              <a:t>with Matplotlib</a:t>
            </a:r>
            <a:endParaRPr lang="en-GB" sz="4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20622</TotalTime>
  <Words>143</Words>
  <Application>Microsoft Office PowerPoint</Application>
  <PresentationFormat>On-screen Show (4:3)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Frutiger LT Std 65 Bold</vt:lpstr>
      <vt:lpstr>Times New Roman</vt:lpstr>
      <vt:lpstr>Office Theme</vt:lpstr>
      <vt:lpstr>Plotting in Python with Matplotlib</vt:lpstr>
      <vt:lpstr>Learning Outcomes</vt:lpstr>
      <vt:lpstr>Notebook Links</vt:lpstr>
      <vt:lpstr>Feedback</vt:lpstr>
      <vt:lpstr>Plotting in Python with Matplotlib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414</cp:revision>
  <cp:lastPrinted>2017-04-21T16:42:54Z</cp:lastPrinted>
  <dcterms:created xsi:type="dcterms:W3CDTF">2014-10-29T16:03:49Z</dcterms:created>
  <dcterms:modified xsi:type="dcterms:W3CDTF">2021-06-02T08:55:51Z</dcterms:modified>
</cp:coreProperties>
</file>