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4" r:id="rId2"/>
    <p:sldId id="504" r:id="rId3"/>
    <p:sldId id="258" r:id="rId4"/>
    <p:sldId id="257" r:id="rId5"/>
    <p:sldId id="267" r:id="rId6"/>
    <p:sldId id="281" r:id="rId7"/>
    <p:sldId id="329" r:id="rId8"/>
    <p:sldId id="280" r:id="rId9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258"/>
            <p14:sldId id="257"/>
            <p14:sldId id="267"/>
            <p14:sldId id="281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6" d="100"/>
          <a:sy n="86" d="100"/>
        </p:scale>
        <p:origin x="1339" y="58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coolernato/Plotting-in-Python-with-Matplotlib/blob/master/Multiple%20Plots.ipynb" TargetMode="External"/><Relationship Id="rId3" Type="http://schemas.openxmlformats.org/officeDocument/2006/relationships/hyperlink" Target="https://colab.research.google.com/github/coolernato/Plotting-in-Python-with-Matplotlib/blob/master/Overview%20and%20the%20Matplotlib%20Gallery.ipynb" TargetMode="External"/><Relationship Id="rId7" Type="http://schemas.openxmlformats.org/officeDocument/2006/relationships/hyperlink" Target="https://colab.research.google.com/github/coolernato/Plotting-in-Python-with-Matplotlib/blob/master/Customising%20Plots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Plotting-in-Python-with-Matplotlib/blob/master/Plotting%20Data%20with%20Two%20Dimensions.ipynb" TargetMode="External"/><Relationship Id="rId5" Type="http://schemas.openxmlformats.org/officeDocument/2006/relationships/hyperlink" Target="https://colab.research.google.com/github/coolernato/Plotting-in-Python-with-Matplotlib/blob/master/Plot%20Types%20-%20Continuous%20Data.ipynb" TargetMode="External"/><Relationship Id="rId10" Type="http://schemas.openxmlformats.org/officeDocument/2006/relationships/hyperlink" Target="https://colab.research.google.com/github/coolernato/Plotting-in-Python-with-Matplotlib/blob/master/Projects.ipynb" TargetMode="External"/><Relationship Id="rId4" Type="http://schemas.openxmlformats.org/officeDocument/2006/relationships/hyperlink" Target="https://colab.research.google.com/github/coolernato/Plotting-in-Python-with-Matplotlib/blob/master/Plot%20Types%20-%20Discrete%20Data.ipynb" TargetMode="External"/><Relationship Id="rId9" Type="http://schemas.openxmlformats.org/officeDocument/2006/relationships/hyperlink" Target="https://colab.research.google.com/github/coolernato/Plotting-in-Python-with-Matplotlib/blob/master/Saving%20Plots.ipyn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88584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Plotting in Python with Matplotlib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6"/>
            <a:ext cx="8388117" cy="2614014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Please do not mark your attendance until I show you the QR code at the end of the session.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20" y="472966"/>
            <a:ext cx="5778764" cy="96169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01320" y="1631731"/>
            <a:ext cx="8490432" cy="4548352"/>
          </a:xfrm>
        </p:spPr>
        <p:txBody>
          <a:bodyPr lIns="91440" tIns="45720" rIns="91440" bIns="45720" anchor="t"/>
          <a:lstStyle/>
          <a:p>
            <a:r>
              <a:rPr lang="en-US" sz="2200" u="sng" dirty="0">
                <a:ea typeface="+mj-lt"/>
                <a:cs typeface="+mj-lt"/>
              </a:rPr>
              <a:t>Face coverings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dirty="0">
                <a:latin typeface="+mn-lt"/>
                <a:ea typeface="Calibri" panose="020F0502020204030204" pitchFamily="34" charset="0"/>
                <a:cs typeface="Times New Roman"/>
              </a:rPr>
              <a:t>You are expected to wear a face covering </a:t>
            </a:r>
            <a:endParaRPr lang="en-GB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ea typeface="+mj-lt"/>
                <a:cs typeface="+mj-lt"/>
              </a:rPr>
              <a:t>Tutors will deliver their workshop 2 meters distance from </a:t>
            </a:r>
            <a:r>
              <a:rPr lang="en-US" sz="2200">
                <a:ea typeface="+mj-lt"/>
                <a:cs typeface="+mj-lt"/>
              </a:rPr>
              <a:t>you </a:t>
            </a:r>
            <a:endParaRPr lang="en-US" sz="2200" dirty="0">
              <a:ea typeface="+mj-lt"/>
              <a:cs typeface="+mj-lt"/>
            </a:endParaRPr>
          </a:p>
          <a:p>
            <a:endParaRPr lang="en-US" sz="2200" u="sng" dirty="0">
              <a:latin typeface="+mn-lt"/>
              <a:ea typeface="+mj-lt"/>
              <a:cs typeface="+mj-lt"/>
            </a:endParaRPr>
          </a:p>
          <a:p>
            <a:r>
              <a:rPr lang="en-US" sz="2200" u="sng" dirty="0">
                <a:latin typeface="+mn-lt"/>
                <a:ea typeface="+mj-lt"/>
                <a:cs typeface="+mj-lt"/>
              </a:rPr>
              <a:t>Hygiene</a:t>
            </a:r>
            <a:endParaRPr lang="en-GB" sz="2200" u="sng" dirty="0">
              <a:latin typeface="+mn-lt"/>
              <a:ea typeface="Calibri" panose="020F0502020204030204" pitchFamily="34" charset="0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Where hand </a:t>
            </a:r>
            <a:r>
              <a:rPr lang="en-US" sz="2200" dirty="0" err="1"/>
              <a:t>sanitiser</a:t>
            </a:r>
            <a:r>
              <a:rPr lang="en-US" sz="2200" dirty="0"/>
              <a:t> is available, please use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Please wipe down any communal/shared course materials/equipment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0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19" y="472966"/>
            <a:ext cx="5558047" cy="930165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9186" y="1450427"/>
            <a:ext cx="8797158" cy="4020208"/>
          </a:xfrm>
        </p:spPr>
        <p:txBody>
          <a:bodyPr lIns="91440" tIns="45720" rIns="91440" bIns="45720" anchor="t"/>
          <a:lstStyle/>
          <a:p>
            <a:r>
              <a:rPr lang="en-US" sz="2200" u="sng" dirty="0"/>
              <a:t>For the purpose of contact tracing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For our standard workshops: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will provide the CCT Hub with the complete list of attendees at this workshop</a:t>
            </a:r>
          </a:p>
          <a:p>
            <a:endParaRPr lang="en-US" sz="2200" dirty="0"/>
          </a:p>
          <a:p>
            <a:r>
              <a:rPr lang="en-US" sz="2200" dirty="0"/>
              <a:t>Where our workshops are held in lecture theatres: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should keep a record of colleagues that you are sat in </a:t>
            </a:r>
            <a:r>
              <a:rPr lang="en-US" sz="2200"/>
              <a:t>close contact with </a:t>
            </a:r>
            <a:r>
              <a:rPr lang="en-US" sz="2200" dirty="0"/>
              <a:t>(within 2 meters)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Understand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how to use example codes to create high-quality figures for your publications and thesis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and export a variety of plots using matplotlib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Represent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multiple data series efficiently on a single plot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Customise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the appearance of plots and generate subplots in one figure 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Overview and the Matplotlib Gallery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 Types - Discrete Data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sng" dirty="0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 Types - Continuous Data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Plotting Data with Two Dimensions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Customising Plots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Multiple Plots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Saving Plots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Projects</a:t>
            </a:r>
            <a:endParaRPr lang="en-GB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>
                <a:latin typeface="+mj-lt"/>
              </a:rPr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tinyurl.com/rcds2021-22</a:t>
            </a:r>
            <a:endParaRPr lang="en-GB" sz="2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53073" cy="1567815"/>
          </a:xfrm>
        </p:spPr>
        <p:txBody>
          <a:bodyPr>
            <a:noAutofit/>
          </a:bodyPr>
          <a:lstStyle/>
          <a:p>
            <a:pPr marL="0" indent="0"/>
            <a:r>
              <a:rPr lang="en-GB" dirty="0"/>
              <a:t>Plotting in Python with Matplotlib</a:t>
            </a:r>
            <a:endParaRPr lang="en-GB" sz="40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20965</TotalTime>
  <Words>279</Words>
  <Application>Microsoft Office PowerPoint</Application>
  <PresentationFormat>On-screen Show (4:3)</PresentationFormat>
  <Paragraphs>47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Frutiger LT Std 65 Bold</vt:lpstr>
      <vt:lpstr>Times New Roman</vt:lpstr>
      <vt:lpstr>Office Theme</vt:lpstr>
      <vt:lpstr>Plotting in Python with Matplotlib</vt:lpstr>
      <vt:lpstr>Important Information on Marking your Attendance on Inkpath   Please do not mark your attendance until I show you the QR code at the end of the session.</vt:lpstr>
      <vt:lpstr>PowerPoint Presentation</vt:lpstr>
      <vt:lpstr>PowerPoint Presentation</vt:lpstr>
      <vt:lpstr>Learning Outcomes</vt:lpstr>
      <vt:lpstr>Notebook Links</vt:lpstr>
      <vt:lpstr>Feedback</vt:lpstr>
      <vt:lpstr>Plotting in Python with Matplotlib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419</cp:revision>
  <cp:lastPrinted>2017-04-21T16:42:54Z</cp:lastPrinted>
  <dcterms:created xsi:type="dcterms:W3CDTF">2014-10-29T16:03:49Z</dcterms:created>
  <dcterms:modified xsi:type="dcterms:W3CDTF">2021-10-28T08:45:04Z</dcterms:modified>
</cp:coreProperties>
</file>