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4" r:id="rId2"/>
    <p:sldId id="504" r:id="rId3"/>
    <p:sldId id="267" r:id="rId4"/>
    <p:sldId id="281" r:id="rId5"/>
    <p:sldId id="335" r:id="rId6"/>
    <p:sldId id="280" r:id="rId7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504"/>
            <p14:sldId id="267"/>
            <p14:sldId id="281"/>
            <p14:sldId id="335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4DD557-1D5A-4EE4-9399-44021D14664C}" v="3" dt="2022-10-10T15:27:09.5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9766" autoAdjust="0"/>
  </p:normalViewPr>
  <p:slideViewPr>
    <p:cSldViewPr snapToGrid="0" snapToObjects="1">
      <p:cViewPr varScale="1">
        <p:scale>
          <a:sx n="107" d="100"/>
          <a:sy n="107" d="100"/>
        </p:scale>
        <p:origin x="80" y="1324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oling, Chris" userId="6dcf99c9-2ba5-410a-8445-0893a3d1421f" providerId="ADAL" clId="{E74DD557-1D5A-4EE4-9399-44021D14664C}"/>
    <pc:docChg chg="custSel addSld delSld modSld modSection">
      <pc:chgData name="Cooling, Chris" userId="6dcf99c9-2ba5-410a-8445-0893a3d1421f" providerId="ADAL" clId="{E74DD557-1D5A-4EE4-9399-44021D14664C}" dt="2022-10-10T15:28:13.386" v="422" actId="20577"/>
      <pc:docMkLst>
        <pc:docMk/>
      </pc:docMkLst>
      <pc:sldChg chg="modSp mod">
        <pc:chgData name="Cooling, Chris" userId="6dcf99c9-2ba5-410a-8445-0893a3d1421f" providerId="ADAL" clId="{E74DD557-1D5A-4EE4-9399-44021D14664C}" dt="2022-10-10T15:28:13.386" v="422" actId="20577"/>
        <pc:sldMkLst>
          <pc:docMk/>
          <pc:sldMk cId="4074605344" sldId="281"/>
        </pc:sldMkLst>
        <pc:spChg chg="mod">
          <ac:chgData name="Cooling, Chris" userId="6dcf99c9-2ba5-410a-8445-0893a3d1421f" providerId="ADAL" clId="{E74DD557-1D5A-4EE4-9399-44021D14664C}" dt="2022-10-10T15:25:48.721" v="47" actId="20577"/>
          <ac:spMkLst>
            <pc:docMk/>
            <pc:sldMk cId="4074605344" sldId="281"/>
            <ac:spMk id="2" creationId="{00000000-0000-0000-0000-000000000000}"/>
          </ac:spMkLst>
        </pc:spChg>
        <pc:spChg chg="mod">
          <ac:chgData name="Cooling, Chris" userId="6dcf99c9-2ba5-410a-8445-0893a3d1421f" providerId="ADAL" clId="{E74DD557-1D5A-4EE4-9399-44021D14664C}" dt="2022-10-10T15:28:13.386" v="422" actId="20577"/>
          <ac:spMkLst>
            <pc:docMk/>
            <pc:sldMk cId="4074605344" sldId="281"/>
            <ac:spMk id="3" creationId="{00000000-0000-0000-0000-000000000000}"/>
          </ac:spMkLst>
        </pc:spChg>
      </pc:sldChg>
      <pc:sldChg chg="del">
        <pc:chgData name="Cooling, Chris" userId="6dcf99c9-2ba5-410a-8445-0893a3d1421f" providerId="ADAL" clId="{E74DD557-1D5A-4EE4-9399-44021D14664C}" dt="2022-10-10T15:24:53.635" v="0" actId="47"/>
        <pc:sldMkLst>
          <pc:docMk/>
          <pc:sldMk cId="2122788927" sldId="329"/>
        </pc:sldMkLst>
      </pc:sldChg>
      <pc:sldChg chg="add">
        <pc:chgData name="Cooling, Chris" userId="6dcf99c9-2ba5-410a-8445-0893a3d1421f" providerId="ADAL" clId="{E74DD557-1D5A-4EE4-9399-44021D14664C}" dt="2022-10-10T15:24:55.729" v="1"/>
        <pc:sldMkLst>
          <pc:docMk/>
          <pc:sldMk cId="466020703" sldId="33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mperialCollegeLondon/RCDS-plotting-in-python-with-matplotli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github.com/ImperialCollegeLondon/RCDS-plotting-in-python-with-matplotlib/blob/main/README.m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tinyurl.com/rcds2022-23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588584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Plotting in Python with Matplotlib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Senior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19" y="1431415"/>
            <a:ext cx="8388117" cy="4410091"/>
          </a:xfrm>
        </p:spPr>
        <p:txBody>
          <a:bodyPr/>
          <a:lstStyle/>
          <a:p>
            <a:pPr algn="ctr"/>
            <a:r>
              <a:rPr lang="en-GB" sz="2800" u="sng" dirty="0"/>
              <a:t>Important Information on Marking your Attendance on Inkpath</a:t>
            </a:r>
            <a:br>
              <a:rPr lang="en-GB" sz="2800" u="sng" dirty="0"/>
            </a:br>
            <a:br>
              <a:rPr lang="en-GB" sz="2800" u="sng" dirty="0"/>
            </a:br>
            <a:r>
              <a:rPr lang="en-GB" sz="2800" dirty="0"/>
              <a:t>I will show you a QR code at the end of the session allowing you to mark your attendance on Inkpath. Please do not mark your attendance until then.</a:t>
            </a:r>
            <a:br>
              <a:rPr lang="en-GB" sz="2800" dirty="0"/>
            </a:br>
            <a:b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If you are not a Postgraduate Research student and didn’t book via Inkpath, your attendance will be marked on a separate database.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52450" y="3214433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22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Understand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how to use example codes to create high-quality figures for your publications and thesis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and export a variety of plots using matplotlib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Represent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multiple data series efficiently on a single plot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Customise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the appearance of plots and generate subplots in one figure </a:t>
            </a: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Course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</a:rPr>
              <a:t>The course materials are stored in a </a:t>
            </a:r>
            <a:r>
              <a:rPr lang="en-GB" b="0" i="0" u="none" strike="noStrike" dirty="0">
                <a:effectLst/>
                <a:hlinkClick r:id="rId3"/>
              </a:rPr>
              <a:t>GitHub repository</a:t>
            </a:r>
            <a:endParaRPr lang="en-GB" b="0" i="0" u="none" strike="noStrike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/>
              <a:t>Instructions for using the materials are found in the </a:t>
            </a:r>
            <a:r>
              <a:rPr lang="en-GB" dirty="0">
                <a:hlinkClick r:id="rId4"/>
              </a:rPr>
              <a:t>readme</a:t>
            </a:r>
            <a:endParaRPr lang="en-GB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/>
              <a:t>Links to open the course notebooks in </a:t>
            </a:r>
            <a:r>
              <a:rPr lang="en-GB" dirty="0" err="1"/>
              <a:t>Colab</a:t>
            </a:r>
            <a:r>
              <a:rPr lang="en-GB" dirty="0"/>
              <a:t> are at the bottom of the readme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The materials can also be </a:t>
            </a:r>
            <a:r>
              <a:rPr lang="en-GB" dirty="0"/>
              <a:t>downloaded and run locally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</a:rPr>
              <a:t>You can also star/fork </a:t>
            </a:r>
            <a:r>
              <a:rPr lang="en-GB" b="0" i="0">
                <a:effectLst/>
              </a:rPr>
              <a:t>the repository</a:t>
            </a:r>
            <a:endParaRPr lang="en-GB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46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6EC95C70-AC70-4FEA-AC75-84A729884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35" y="3921107"/>
            <a:ext cx="2921330" cy="29213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2787732"/>
          </a:xfrm>
        </p:spPr>
        <p:txBody>
          <a:bodyPr>
            <a:normAutofit lnSpcReduction="10000"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/>
              <a:t>The link is </a:t>
            </a:r>
            <a:r>
              <a:rPr lang="en-GB" sz="2600" dirty="0">
                <a:hlinkClick r:id="rId4"/>
              </a:rPr>
              <a:t>https://tinyurl.com/rcds2022-23</a:t>
            </a:r>
            <a:endParaRPr lang="en-GB" sz="2600" dirty="0"/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46602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553073" cy="1567815"/>
          </a:xfrm>
        </p:spPr>
        <p:txBody>
          <a:bodyPr>
            <a:noAutofit/>
          </a:bodyPr>
          <a:lstStyle/>
          <a:p>
            <a:pPr marL="0" indent="0"/>
            <a:r>
              <a:rPr lang="en-GB" dirty="0"/>
              <a:t>Plotting in Python with Matplotlib</a:t>
            </a:r>
            <a:endParaRPr lang="en-GB" sz="4000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20968</TotalTime>
  <Words>235</Words>
  <Application>Microsoft Office PowerPoint</Application>
  <PresentationFormat>On-screen Show (4:3)</PresentationFormat>
  <Paragraphs>28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Frutiger LT Std 65 Bold</vt:lpstr>
      <vt:lpstr>Times New Roman</vt:lpstr>
      <vt:lpstr>Office Theme</vt:lpstr>
      <vt:lpstr>Plotting in Python with Matplotlib</vt:lpstr>
      <vt:lpstr>Important Information on Marking your Attendance on Inkpath  I will show you a QR code at the end of the session allowing you to mark your attendance on Inkpath. Please do not mark your attendance until then.  If you are not a Postgraduate Research student and didn’t book via Inkpath, your attendance will be marked on a separate database.</vt:lpstr>
      <vt:lpstr>Learning Outcomes</vt:lpstr>
      <vt:lpstr>Course Materials</vt:lpstr>
      <vt:lpstr>Feedback</vt:lpstr>
      <vt:lpstr>Plotting in Python with Matplotlib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</cp:lastModifiedBy>
  <cp:revision>424</cp:revision>
  <cp:lastPrinted>2017-04-21T16:42:54Z</cp:lastPrinted>
  <dcterms:created xsi:type="dcterms:W3CDTF">2014-10-29T16:03:49Z</dcterms:created>
  <dcterms:modified xsi:type="dcterms:W3CDTF">2022-10-10T15:28:14Z</dcterms:modified>
</cp:coreProperties>
</file>