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258" r:id="rId4"/>
    <p:sldId id="257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lotting-in-Python-with-Matplotlib/blob/master/Multiple%20Plots.ipynb" TargetMode="External"/><Relationship Id="rId3" Type="http://schemas.openxmlformats.org/officeDocument/2006/relationships/hyperlink" Target="https://colab.research.google.com/github/coolernato/Plotting-in-Python-with-Matplotlib/blob/master/Overview%20and%20the%20Matplotlib%20Gallery.ipynb" TargetMode="External"/><Relationship Id="rId7" Type="http://schemas.openxmlformats.org/officeDocument/2006/relationships/hyperlink" Target="https://colab.research.google.com/github/coolernato/Plotting-in-Python-with-Matplotlib/blob/master/Customising%20Plot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lotting-in-Python-with-Matplotlib/blob/master/Plotting%20Data%20with%20Two%20Dimensions.ipynb" TargetMode="External"/><Relationship Id="rId5" Type="http://schemas.openxmlformats.org/officeDocument/2006/relationships/hyperlink" Target="https://colab.research.google.com/github/coolernato/Plotting-in-Python-with-Matplotlib/blob/master/Plot%20Types%20-%20Continuous%20Data.ipynb" TargetMode="External"/><Relationship Id="rId10" Type="http://schemas.openxmlformats.org/officeDocument/2006/relationships/hyperlink" Target="https://colab.research.google.com/github/coolernato/Plotting-in-Python-with-Matplotlib/blob/master/Projects.ipynb" TargetMode="External"/><Relationship Id="rId4" Type="http://schemas.openxmlformats.org/officeDocument/2006/relationships/hyperlink" Target="https://colab.research.google.com/github/coolernato/Plotting-in-Python-with-Matplotlib/blob/master/Plot%20Types%20-%20Discrete%20Data.ipynb" TargetMode="External"/><Relationship Id="rId9" Type="http://schemas.openxmlformats.org/officeDocument/2006/relationships/hyperlink" Target="https://colab.research.google.com/github/coolernato/Plotting-in-Python-with-Matplotlib/blob/master/Saving%20Plot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5"/>
            <a:ext cx="8388117" cy="4410091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and the Matplotlib Gallery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Discrete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Continuous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 Data with Two Dimensions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20965</TotalTime>
  <Words>315</Words>
  <Application>Microsoft Office PowerPoint</Application>
  <PresentationFormat>On-screen Show (4:3)</PresentationFormat>
  <Paragraphs>47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Important Information on Marking your Attendance on Inkpath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PowerPoint Presentation</vt:lpstr>
      <vt:lpstr>Learning Outcomes</vt:lpstr>
      <vt:lpstr>Notebook Links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420</cp:revision>
  <cp:lastPrinted>2017-04-21T16:42:54Z</cp:lastPrinted>
  <dcterms:created xsi:type="dcterms:W3CDTF">2014-10-29T16:03:49Z</dcterms:created>
  <dcterms:modified xsi:type="dcterms:W3CDTF">2021-11-19T14:24:16Z</dcterms:modified>
</cp:coreProperties>
</file>