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49506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After this course you will receive an email from the Graduate School administration team which will provide you with a QR code and instructions to mark your attendance at this course on Inkpath.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Please </a:t>
            </a:r>
            <a:r>
              <a:rPr lang="en-GB" sz="2800" u="sng" dirty="0"/>
              <a:t>do not</a:t>
            </a:r>
            <a:r>
              <a:rPr lang="en-GB" sz="2800" dirty="0"/>
              <a:t> mark your attendance until you have received an email from the Graduate School.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312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 After this course you will receive an email from the Graduate School administration team which will provide you with a QR code and instructions to mark your attendance at this course on Inkpath.   Please do not mark your attendance until you have received an email from the Graduate School. </vt:lpstr>
      <vt:lpstr>PowerPoint Presentation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418</cp:revision>
  <cp:lastPrinted>2017-04-21T16:42:54Z</cp:lastPrinted>
  <dcterms:created xsi:type="dcterms:W3CDTF">2014-10-29T16:03:49Z</dcterms:created>
  <dcterms:modified xsi:type="dcterms:W3CDTF">2021-10-12T12:44:11Z</dcterms:modified>
</cp:coreProperties>
</file>