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361D9-056C-4709-A93F-A2CE02DBEE3E}" v="1" dt="2023-02-24T16:44:40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20" y="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E74DD557-1D5A-4EE4-9399-44021D14664C}"/>
    <pc:docChg chg="custSel addSld delSld modSld modSection">
      <pc:chgData name="Cooling, Chris" userId="6dcf99c9-2ba5-410a-8445-0893a3d1421f" providerId="ADAL" clId="{E74DD557-1D5A-4EE4-9399-44021D14664C}" dt="2022-10-10T15:28:13.386" v="422" actId="20577"/>
      <pc:docMkLst>
        <pc:docMk/>
      </pc:docMkLst>
      <pc:sldChg chg="modSp mod">
        <pc:chgData name="Cooling, Chris" userId="6dcf99c9-2ba5-410a-8445-0893a3d1421f" providerId="ADAL" clId="{E74DD557-1D5A-4EE4-9399-44021D14664C}" dt="2022-10-10T15:28:13.386" v="422" actId="20577"/>
        <pc:sldMkLst>
          <pc:docMk/>
          <pc:sldMk cId="4074605344" sldId="281"/>
        </pc:sldMkLst>
        <pc:spChg chg="mod">
          <ac:chgData name="Cooling, Chris" userId="6dcf99c9-2ba5-410a-8445-0893a3d1421f" providerId="ADAL" clId="{E74DD557-1D5A-4EE4-9399-44021D14664C}" dt="2022-10-10T15:25:48.721" v="47" actId="20577"/>
          <ac:spMkLst>
            <pc:docMk/>
            <pc:sldMk cId="4074605344" sldId="281"/>
            <ac:spMk id="2" creationId="{00000000-0000-0000-0000-000000000000}"/>
          </ac:spMkLst>
        </pc:spChg>
        <pc:spChg chg="mod">
          <ac:chgData name="Cooling, Chris" userId="6dcf99c9-2ba5-410a-8445-0893a3d1421f" providerId="ADAL" clId="{E74DD557-1D5A-4EE4-9399-44021D14664C}" dt="2022-10-10T15:28:13.386" v="422" actId="20577"/>
          <ac:spMkLst>
            <pc:docMk/>
            <pc:sldMk cId="4074605344" sldId="281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E74DD557-1D5A-4EE4-9399-44021D14664C}" dt="2022-10-10T15:24:53.635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E74DD557-1D5A-4EE4-9399-44021D14664C}" dt="2022-10-10T15:24:55.729" v="1"/>
        <pc:sldMkLst>
          <pc:docMk/>
          <pc:sldMk cId="466020703" sldId="335"/>
        </pc:sldMkLst>
      </pc:sldChg>
    </pc:docChg>
  </pc:docChgLst>
  <pc:docChgLst>
    <pc:chgData name="Cooling, Chris" userId="6dcf99c9-2ba5-410a-8445-0893a3d1421f" providerId="ADAL" clId="{374361D9-056C-4709-A93F-A2CE02DBEE3E}"/>
    <pc:docChg chg="addSld delSld modSld modSection">
      <pc:chgData name="Cooling, Chris" userId="6dcf99c9-2ba5-410a-8445-0893a3d1421f" providerId="ADAL" clId="{374361D9-056C-4709-A93F-A2CE02DBEE3E}" dt="2023-02-24T16:44:43.029" v="1" actId="47"/>
      <pc:docMkLst>
        <pc:docMk/>
      </pc:docMkLst>
      <pc:sldChg chg="del">
        <pc:chgData name="Cooling, Chris" userId="6dcf99c9-2ba5-410a-8445-0893a3d1421f" providerId="ADAL" clId="{374361D9-056C-4709-A93F-A2CE02DBEE3E}" dt="2023-02-24T16:44:43.029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374361D9-056C-4709-A93F-A2CE02DBEE3E}" dt="2023-02-24T16:44:40.972" v="0"/>
        <pc:sldMkLst>
          <pc:docMk/>
          <pc:sldMk cId="2268774000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plotting-in-python-with-matplotlib/blob/main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</a:t>
            </a:r>
            <a:r>
              <a:rPr lang="en-GB" b="0" i="0">
                <a:effectLst/>
              </a:rPr>
              <a:t>the repository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20968</TotalTime>
  <Words>238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424</cp:revision>
  <cp:lastPrinted>2017-04-21T16:42:54Z</cp:lastPrinted>
  <dcterms:created xsi:type="dcterms:W3CDTF">2014-10-29T16:03:49Z</dcterms:created>
  <dcterms:modified xsi:type="dcterms:W3CDTF">2023-02-24T16:44:45Z</dcterms:modified>
</cp:coreProperties>
</file>