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0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3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5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7172-9F58-4A38-8AE8-D1662BCC5B42}" type="datetimeFigureOut">
              <a:rPr lang="en-GB" smtClean="0"/>
              <a:t>27/10/2019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BEF6-10DE-45ED-BB40-B6E311939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03606" y="2321525"/>
            <a:ext cx="11093592" cy="909355"/>
            <a:chOff x="803606" y="2321525"/>
            <a:chExt cx="11093592" cy="90935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96" y="2615400"/>
              <a:ext cx="11048602" cy="61548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706885" y="232226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Auto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03606" y="232226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Home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85348" y="232441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Delete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42015" y="232226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Accept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19597" y="232226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Zoom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8552" y="23222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Save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5836" y="23222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Pan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31423" y="232226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Refine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74448" y="232226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Channel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382906" y="232226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Z-stack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764824" y="2321525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Frame</a:t>
              </a:r>
              <a:endParaRPr lang="en-GB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14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</dc:creator>
  <cp:lastModifiedBy>Sak</cp:lastModifiedBy>
  <cp:revision>2</cp:revision>
  <dcterms:created xsi:type="dcterms:W3CDTF">2019-10-27T16:55:53Z</dcterms:created>
  <dcterms:modified xsi:type="dcterms:W3CDTF">2019-10-27T17:07:51Z</dcterms:modified>
</cp:coreProperties>
</file>