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4" r:id="rId2"/>
    <p:sldId id="505" r:id="rId3"/>
    <p:sldId id="267" r:id="rId4"/>
    <p:sldId id="281" r:id="rId5"/>
    <p:sldId id="335" r:id="rId6"/>
    <p:sldId id="280" r:id="rId7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5"/>
            <p14:sldId id="267"/>
            <p14:sldId id="281"/>
            <p14:sldId id="335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8292A9-5DCE-4A26-84C1-B8CD68794E78}" v="1" dt="2023-02-24T16:45:02.3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82" d="100"/>
          <a:sy n="82" d="100"/>
        </p:scale>
        <p:origin x="1420" y="44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ling, Chris" userId="6dcf99c9-2ba5-410a-8445-0893a3d1421f" providerId="ADAL" clId="{548292A9-5DCE-4A26-84C1-B8CD68794E78}"/>
    <pc:docChg chg="addSld delSld modSld modSection">
      <pc:chgData name="Cooling, Chris" userId="6dcf99c9-2ba5-410a-8445-0893a3d1421f" providerId="ADAL" clId="{548292A9-5DCE-4A26-84C1-B8CD68794E78}" dt="2023-02-24T16:45:04.610" v="1" actId="47"/>
      <pc:docMkLst>
        <pc:docMk/>
      </pc:docMkLst>
      <pc:sldChg chg="del">
        <pc:chgData name="Cooling, Chris" userId="6dcf99c9-2ba5-410a-8445-0893a3d1421f" providerId="ADAL" clId="{548292A9-5DCE-4A26-84C1-B8CD68794E78}" dt="2023-02-24T16:45:04.610" v="1" actId="47"/>
        <pc:sldMkLst>
          <pc:docMk/>
          <pc:sldMk cId="3686223621" sldId="504"/>
        </pc:sldMkLst>
      </pc:sldChg>
      <pc:sldChg chg="add">
        <pc:chgData name="Cooling, Chris" userId="6dcf99c9-2ba5-410a-8445-0893a3d1421f" providerId="ADAL" clId="{548292A9-5DCE-4A26-84C1-B8CD68794E78}" dt="2023-02-24T16:45:02.323" v="0"/>
        <pc:sldMkLst>
          <pc:docMk/>
          <pc:sldMk cId="3550779426" sldId="505"/>
        </pc:sldMkLst>
      </pc:sldChg>
    </pc:docChg>
  </pc:docChgLst>
  <pc:docChgLst>
    <pc:chgData name="Cooling, Chris" userId="6dcf99c9-2ba5-410a-8445-0893a3d1421f" providerId="ADAL" clId="{364A9411-3C96-41AC-8718-8ABC0B33872B}"/>
    <pc:docChg chg="addSld delSld modSld modSection">
      <pc:chgData name="Cooling, Chris" userId="6dcf99c9-2ba5-410a-8445-0893a3d1421f" providerId="ADAL" clId="{364A9411-3C96-41AC-8718-8ABC0B33872B}" dt="2022-10-10T15:33:42.270" v="3"/>
      <pc:docMkLst>
        <pc:docMk/>
      </pc:docMkLst>
      <pc:sldChg chg="add del">
        <pc:chgData name="Cooling, Chris" userId="6dcf99c9-2ba5-410a-8445-0893a3d1421f" providerId="ADAL" clId="{364A9411-3C96-41AC-8718-8ABC0B33872B}" dt="2022-10-10T15:33:42.270" v="3"/>
        <pc:sldMkLst>
          <pc:docMk/>
          <pc:sldMk cId="4074605344" sldId="281"/>
        </pc:sldMkLst>
      </pc:sldChg>
      <pc:sldChg chg="del">
        <pc:chgData name="Cooling, Chris" userId="6dcf99c9-2ba5-410a-8445-0893a3d1421f" providerId="ADAL" clId="{364A9411-3C96-41AC-8718-8ABC0B33872B}" dt="2022-10-10T15:33:32.381" v="0" actId="47"/>
        <pc:sldMkLst>
          <pc:docMk/>
          <pc:sldMk cId="2122788927" sldId="329"/>
        </pc:sldMkLst>
      </pc:sldChg>
      <pc:sldChg chg="add">
        <pc:chgData name="Cooling, Chris" userId="6dcf99c9-2ba5-410a-8445-0893a3d1421f" providerId="ADAL" clId="{364A9411-3C96-41AC-8718-8ABC0B33872B}" dt="2022-10-10T15:33:34.139" v="1"/>
        <pc:sldMkLst>
          <pc:docMk/>
          <pc:sldMk cId="466020703" sldId="33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No additional notes.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2EC8F-0D0C-480E-9701-891381D0319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338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perialCollegeLondon/RCDS-plotting-in-python-with-matplotli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github.com/ImperialCollegeLondon/RCDS-profiling-and-optimisation-in-python/blob/master/README.md" TargetMode="External"/><Relationship Id="rId4" Type="http://schemas.openxmlformats.org/officeDocument/2006/relationships/hyperlink" Target="https://github.com/ImperialCollegeLondon/RCDS-profiling-and-optimisation-in-pyth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tinyurl.com/rcds2022-2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Profiling And Optimisation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431416"/>
            <a:ext cx="8388117" cy="4549506"/>
          </a:xfrm>
        </p:spPr>
        <p:txBody>
          <a:bodyPr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br>
              <a:rPr lang="en-GB" sz="2800" dirty="0"/>
            </a:br>
            <a:r>
              <a:rPr lang="en-GB" sz="2800" dirty="0"/>
              <a:t>I will show you a QR code at the end of the session allowing you to mark your attendance on Inkpath. Please do not mark your attendance until then.</a:t>
            </a:r>
            <a:br>
              <a:rPr lang="en-GB" sz="2800" dirty="0"/>
            </a:b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If you are a Postgraduate Research student, this is required for receiving your Graduate School credit for this course.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77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1. </a:t>
            </a:r>
            <a:r>
              <a:rPr lang="en-GB" sz="3000" b="1" dirty="0"/>
              <a:t>Determine</a:t>
            </a:r>
            <a:r>
              <a:rPr lang="en-GB" sz="3000" dirty="0"/>
              <a:t> when profiling and optimisation is appropriate for a project</a:t>
            </a:r>
          </a:p>
          <a:p>
            <a:r>
              <a:rPr lang="en-GB" sz="3000" dirty="0"/>
              <a:t>2. </a:t>
            </a:r>
            <a:r>
              <a:rPr lang="en-GB" sz="3000" b="1" dirty="0"/>
              <a:t>Use</a:t>
            </a:r>
            <a:r>
              <a:rPr lang="en-GB" sz="3000" dirty="0"/>
              <a:t> selected profilers to examine the impact of section of code on run-time and memory usage</a:t>
            </a:r>
          </a:p>
          <a:p>
            <a:r>
              <a:rPr lang="en-GB" sz="3000" dirty="0"/>
              <a:t>3. </a:t>
            </a:r>
            <a:r>
              <a:rPr lang="en-GB" sz="3000" b="1" dirty="0"/>
              <a:t>Utilise</a:t>
            </a:r>
            <a:r>
              <a:rPr lang="en-GB" sz="3000" dirty="0"/>
              <a:t> profiler outputs to identify problematic areas of code</a:t>
            </a:r>
          </a:p>
          <a:p>
            <a:r>
              <a:rPr lang="en-GB" sz="3000" dirty="0"/>
              <a:t>4. </a:t>
            </a:r>
            <a:r>
              <a:rPr lang="en-GB" sz="3000" b="1" dirty="0"/>
              <a:t>Apply</a:t>
            </a:r>
            <a:r>
              <a:rPr lang="en-GB" sz="3000" dirty="0"/>
              <a:t> common optimisation techniques to improve code performance</a:t>
            </a: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Course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</a:rPr>
              <a:t>The course materials are stored in a </a:t>
            </a:r>
            <a:r>
              <a:rPr lang="en-GB" b="0" i="0" u="none" strike="noStrike" dirty="0">
                <a:effectLst/>
                <a:hlinkClick r:id="rId3"/>
              </a:rPr>
              <a:t>GitHub </a:t>
            </a:r>
            <a:r>
              <a:rPr lang="en-GB" b="0" i="0" u="none" strike="noStrike" dirty="0">
                <a:effectLst/>
                <a:hlinkClick r:id="rId4"/>
              </a:rPr>
              <a:t>repository</a:t>
            </a:r>
            <a:endParaRPr lang="en-GB" b="0" i="0" u="none" strike="noStrike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Instructions for using the materials are found in the </a:t>
            </a:r>
            <a:r>
              <a:rPr lang="en-GB" dirty="0">
                <a:hlinkClick r:id="rId5"/>
              </a:rPr>
              <a:t>readme</a:t>
            </a:r>
            <a:endParaRPr lang="en-GB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Links to open the course notebooks in </a:t>
            </a:r>
            <a:r>
              <a:rPr lang="en-GB" dirty="0" err="1"/>
              <a:t>Colab</a:t>
            </a:r>
            <a:r>
              <a:rPr lang="en-GB" dirty="0"/>
              <a:t> are at the bottom of the readme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The materials can also be </a:t>
            </a:r>
            <a:r>
              <a:rPr lang="en-GB" dirty="0"/>
              <a:t>downloaded and run locally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You can also star/fork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6EC95C70-AC70-4FEA-AC75-84A729884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35" y="3921107"/>
            <a:ext cx="2921330" cy="2921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2787732"/>
          </a:xfrm>
        </p:spPr>
        <p:txBody>
          <a:bodyPr>
            <a:normAutofit lnSpcReduction="10000"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dirty="0">
                <a:hlinkClick r:id="rId4"/>
              </a:rPr>
              <a:t>https://tinyurl.com/rcds2022-23</a:t>
            </a:r>
            <a:endParaRPr lang="en-GB" sz="2600" dirty="0"/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46602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Profiling and Optimisation in Python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20657</TotalTime>
  <Words>244</Words>
  <Application>Microsoft Office PowerPoint</Application>
  <PresentationFormat>On-screen Show (4:3)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Frutiger LT Std 65 Bold</vt:lpstr>
      <vt:lpstr>Times New Roman</vt:lpstr>
      <vt:lpstr>Office Theme</vt:lpstr>
      <vt:lpstr>Profiling And Optimisation in Python</vt:lpstr>
      <vt:lpstr>Important Information on Marking your Attendance on Inkpath   I will show you a QR code at the end of the session allowing you to mark your attendance on Inkpath. Please do not mark your attendance until then.  If you are a Postgraduate Research student, this is required for receiving your Graduate School credit for this course.</vt:lpstr>
      <vt:lpstr>Learning Outcomes</vt:lpstr>
      <vt:lpstr>Course Materials</vt:lpstr>
      <vt:lpstr>Feedback</vt:lpstr>
      <vt:lpstr>Profiling and Optimisation in Python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</cp:lastModifiedBy>
  <cp:revision>415</cp:revision>
  <cp:lastPrinted>2017-04-21T16:42:54Z</cp:lastPrinted>
  <dcterms:created xsi:type="dcterms:W3CDTF">2014-10-29T16:03:49Z</dcterms:created>
  <dcterms:modified xsi:type="dcterms:W3CDTF">2023-02-24T16:45:05Z</dcterms:modified>
</cp:coreProperties>
</file>