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81" r:id="rId4"/>
    <p:sldId id="282" r:id="rId5"/>
    <p:sldId id="284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2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profil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cmc_caching" TargetMode="External"/><Relationship Id="rId5" Type="http://schemas.openxmlformats.org/officeDocument/2006/relationships/hyperlink" Target="http://bit.ly/cmc_mathematical_optimisation" TargetMode="External"/><Relationship Id="rId4" Type="http://schemas.openxmlformats.org/officeDocument/2006/relationships/hyperlink" Target="http://bit.ly/cmc_algorithm_cho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optimsing_loo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cmc_optimisation_exercise" TargetMode="External"/><Relationship Id="rId5" Type="http://schemas.openxmlformats.org/officeDocument/2006/relationships/hyperlink" Target="http://bit.ly/cmc_optimisation_parallelism" TargetMode="External"/><Relationship Id="rId4" Type="http://schemas.openxmlformats.org/officeDocument/2006/relationships/hyperlink" Target="http://bit.ly/cmc_optimisation_num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mputingdatascience19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/>
              <a:t>Profiling</a:t>
            </a:r>
          </a:p>
          <a:p>
            <a:pPr lvl="1"/>
            <a:r>
              <a:rPr lang="en-GB" dirty="0">
                <a:hlinkClick r:id="rId3"/>
              </a:rPr>
              <a:t>http://bit.ly/cmc_profiling</a:t>
            </a:r>
            <a:endParaRPr lang="en-GB" dirty="0"/>
          </a:p>
          <a:p>
            <a:r>
              <a:rPr lang="en-GB" sz="2800" dirty="0"/>
              <a:t>Algorithm Choice</a:t>
            </a:r>
          </a:p>
          <a:p>
            <a:pPr lvl="1"/>
            <a:r>
              <a:rPr lang="en-GB" dirty="0">
                <a:hlinkClick r:id="rId4"/>
              </a:rPr>
              <a:t>http://bit.ly/cmc_algorithm_choice</a:t>
            </a:r>
            <a:endParaRPr lang="en-GB" dirty="0"/>
          </a:p>
          <a:p>
            <a:r>
              <a:rPr lang="en-GB" sz="2800" dirty="0"/>
              <a:t>Mathematical Optimisation</a:t>
            </a:r>
          </a:p>
          <a:p>
            <a:pPr lvl="1"/>
            <a:r>
              <a:rPr lang="en-GB" dirty="0">
                <a:hlinkClick r:id="rId5"/>
              </a:rPr>
              <a:t>http://bit.ly/cmc_mathematical_optimisation</a:t>
            </a:r>
            <a:endParaRPr lang="en-GB" dirty="0"/>
          </a:p>
          <a:p>
            <a:r>
              <a:rPr lang="en-GB" sz="2800" dirty="0"/>
              <a:t>Caching</a:t>
            </a:r>
          </a:p>
          <a:p>
            <a:pPr lvl="1"/>
            <a:r>
              <a:rPr lang="en-GB" dirty="0">
                <a:hlinkClick r:id="rId6"/>
              </a:rPr>
              <a:t>http://bit.ly/cmc_caching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/>
              <a:t>Optimising Loops</a:t>
            </a:r>
          </a:p>
          <a:p>
            <a:pPr lvl="1"/>
            <a:r>
              <a:rPr lang="en-GB" sz="3200" dirty="0">
                <a:hlinkClick r:id="rId3"/>
              </a:rPr>
              <a:t>http://bit.ly/cmc_optimsing_loops</a:t>
            </a:r>
            <a:endParaRPr lang="en-GB" sz="3200" dirty="0"/>
          </a:p>
          <a:p>
            <a:r>
              <a:rPr lang="en-GB" dirty="0"/>
              <a:t>NumPy</a:t>
            </a:r>
          </a:p>
          <a:p>
            <a:pPr lvl="1"/>
            <a:r>
              <a:rPr lang="en-GB" sz="3200" dirty="0">
                <a:hlinkClick r:id="rId4"/>
              </a:rPr>
              <a:t>http://bit.ly/cmc_optimisation_numpy</a:t>
            </a:r>
            <a:endParaRPr lang="en-GB" sz="3200" dirty="0"/>
          </a:p>
          <a:p>
            <a:r>
              <a:rPr lang="en-GB" dirty="0"/>
              <a:t>Parallelism</a:t>
            </a:r>
          </a:p>
          <a:p>
            <a:pPr lvl="1"/>
            <a:r>
              <a:rPr lang="en-GB" sz="3200" dirty="0">
                <a:hlinkClick r:id="rId5"/>
              </a:rPr>
              <a:t>http://bit.ly/cmc_optimisation_parallelism</a:t>
            </a:r>
            <a:endParaRPr lang="en-GB" sz="3200" dirty="0"/>
          </a:p>
          <a:p>
            <a:r>
              <a:rPr lang="en-GB" dirty="0"/>
              <a:t>Exercise</a:t>
            </a:r>
          </a:p>
          <a:p>
            <a:pPr lvl="1"/>
            <a:r>
              <a:rPr lang="en-GB" sz="3200" dirty="0">
                <a:hlinkClick r:id="rId6"/>
              </a:rPr>
              <a:t>http://bit.ly/cmc_optimisation_exercise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432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3"/>
              </a:rPr>
              <a:t>http://bit.ly/computingdatascience1920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19" y="3153410"/>
            <a:ext cx="7773689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20174</TotalTime>
  <Words>219</Words>
  <Application>Microsoft Office PowerPoint</Application>
  <PresentationFormat>On-screen Show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Learning Outcomes</vt:lpstr>
      <vt:lpstr>Notebook Links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Chris Cooling</cp:lastModifiedBy>
  <cp:revision>401</cp:revision>
  <cp:lastPrinted>2017-04-21T16:42:54Z</cp:lastPrinted>
  <dcterms:created xsi:type="dcterms:W3CDTF">2014-10-29T16:03:49Z</dcterms:created>
  <dcterms:modified xsi:type="dcterms:W3CDTF">2020-03-13T10:54:56Z</dcterms:modified>
</cp:coreProperties>
</file>