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504" r:id="rId3"/>
    <p:sldId id="267" r:id="rId4"/>
    <p:sldId id="281" r:id="rId5"/>
    <p:sldId id="335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67"/>
            <p14:sldId id="281"/>
            <p14:sldId id="33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A9411-3C96-41AC-8718-8ABC0B33872B}" v="4" dt="2022-10-10T15:34:08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07" d="100"/>
          <a:sy n="107" d="100"/>
        </p:scale>
        <p:origin x="80" y="132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364A9411-3C96-41AC-8718-8ABC0B33872B}"/>
    <pc:docChg chg="addSld delSld modSld modSection">
      <pc:chgData name="Cooling, Chris" userId="6dcf99c9-2ba5-410a-8445-0893a3d1421f" providerId="ADAL" clId="{364A9411-3C96-41AC-8718-8ABC0B33872B}" dt="2022-10-10T15:33:42.270" v="3"/>
      <pc:docMkLst>
        <pc:docMk/>
      </pc:docMkLst>
      <pc:sldChg chg="add del">
        <pc:chgData name="Cooling, Chris" userId="6dcf99c9-2ba5-410a-8445-0893a3d1421f" providerId="ADAL" clId="{364A9411-3C96-41AC-8718-8ABC0B33872B}" dt="2022-10-10T15:33:42.270" v="3"/>
        <pc:sldMkLst>
          <pc:docMk/>
          <pc:sldMk cId="4074605344" sldId="281"/>
        </pc:sldMkLst>
      </pc:sldChg>
      <pc:sldChg chg="del">
        <pc:chgData name="Cooling, Chris" userId="6dcf99c9-2ba5-410a-8445-0893a3d1421f" providerId="ADAL" clId="{364A9411-3C96-41AC-8718-8ABC0B33872B}" dt="2022-10-10T15:33:32.381" v="0" actId="47"/>
        <pc:sldMkLst>
          <pc:docMk/>
          <pc:sldMk cId="2122788927" sldId="329"/>
        </pc:sldMkLst>
      </pc:sldChg>
      <pc:sldChg chg="add">
        <pc:chgData name="Cooling, Chris" userId="6dcf99c9-2ba5-410a-8445-0893a3d1421f" providerId="ADAL" clId="{364A9411-3C96-41AC-8718-8ABC0B33872B}" dt="2022-10-10T15:33:34.139" v="1"/>
        <pc:sldMkLst>
          <pc:docMk/>
          <pc:sldMk cId="466020703" sldId="3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plotting-in-python-with-matplotli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ImperialCollegeLondon/RCDS-profiling-and-optimisation-in-python/blob/master/README.md" TargetMode="External"/><Relationship Id="rId4" Type="http://schemas.openxmlformats.org/officeDocument/2006/relationships/hyperlink" Target="https://github.com/ImperialCollegeLondon/RCDS-profiling-and-optimisation-in-pyth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inyurl.com/rcds2022-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Determine</a:t>
            </a:r>
            <a:r>
              <a:rPr lang="en-GB" sz="3000" dirty="0"/>
              <a:t> when profiling and optimisation is appropriate for a project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Use</a:t>
            </a:r>
            <a:r>
              <a:rPr lang="en-GB" sz="3000" dirty="0"/>
              <a:t> selected profilers to examine the impact of section of code on run-time and memory usage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Utilise</a:t>
            </a:r>
            <a:r>
              <a:rPr lang="en-GB" sz="3000" dirty="0"/>
              <a:t> profiler outputs to identify problematic areas of code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Apply</a:t>
            </a:r>
            <a:r>
              <a:rPr lang="en-GB" sz="3000" dirty="0"/>
              <a:t> common optimisation techniques to improve code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course materials are stored in a </a:t>
            </a:r>
            <a:r>
              <a:rPr lang="en-GB" b="0" i="0" u="none" strike="noStrike" dirty="0">
                <a:effectLst/>
                <a:hlinkClick r:id="rId3"/>
              </a:rPr>
              <a:t>GitHub </a:t>
            </a:r>
            <a:r>
              <a:rPr lang="en-GB" b="0" i="0" u="none" strike="noStrike" dirty="0">
                <a:effectLst/>
                <a:hlinkClick r:id="rId4"/>
              </a:rPr>
              <a:t>repository</a:t>
            </a:r>
            <a:endParaRPr lang="en-GB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Instructions for using the materials are found in the </a:t>
            </a:r>
            <a:r>
              <a:rPr lang="en-GB" dirty="0">
                <a:hlinkClick r:id="rId5"/>
              </a:rPr>
              <a:t>readme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Links to open the course notebooks in </a:t>
            </a:r>
            <a:r>
              <a:rPr lang="en-GB" dirty="0" err="1"/>
              <a:t>Colab</a:t>
            </a:r>
            <a:r>
              <a:rPr lang="en-GB" dirty="0"/>
              <a:t> are at the bottom of the readme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The materials can also be </a:t>
            </a:r>
            <a:r>
              <a:rPr lang="en-GB" dirty="0"/>
              <a:t>downloaded and run locally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You can also star/fork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EC95C70-AC70-4FEA-AC75-84A72988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5" y="3921107"/>
            <a:ext cx="2921330" cy="2921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87732"/>
          </a:xfrm>
        </p:spPr>
        <p:txBody>
          <a:bodyPr>
            <a:normAutofit lnSpcReduction="10000"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4"/>
              </a:rPr>
              <a:t>https://tinyurl.com/rcds2022-23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660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20657</TotalTime>
  <Words>242</Words>
  <Application>Microsoft Office PowerPoint</Application>
  <PresentationFormat>On-screen Show (4:3)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Profiling And Optimisation in Python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Learning Outcomes</vt:lpstr>
      <vt:lpstr>Course Materials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</cp:lastModifiedBy>
  <cp:revision>415</cp:revision>
  <cp:lastPrinted>2017-04-21T16:42:54Z</cp:lastPrinted>
  <dcterms:created xsi:type="dcterms:W3CDTF">2014-10-29T16:03:49Z</dcterms:created>
  <dcterms:modified xsi:type="dcterms:W3CDTF">2022-10-10T15:34:10Z</dcterms:modified>
</cp:coreProperties>
</file>