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4" r:id="rId2"/>
    <p:sldId id="267" r:id="rId3"/>
    <p:sldId id="281" r:id="rId4"/>
    <p:sldId id="282" r:id="rId5"/>
    <p:sldId id="284" r:id="rId6"/>
    <p:sldId id="280" r:id="rId7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267"/>
            <p14:sldId id="281"/>
            <p14:sldId id="282"/>
            <p14:sldId id="284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6" d="100"/>
          <a:sy n="86" d="100"/>
        </p:scale>
        <p:origin x="1339" y="53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22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cmc_profil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bit.ly/cmc_caching" TargetMode="External"/><Relationship Id="rId5" Type="http://schemas.openxmlformats.org/officeDocument/2006/relationships/hyperlink" Target="http://bit.ly/cmc_mathematical_optimisation" TargetMode="External"/><Relationship Id="rId4" Type="http://schemas.openxmlformats.org/officeDocument/2006/relationships/hyperlink" Target="http://bit.ly/cmc_algorithm_choi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cmc_optimsing_loops" TargetMode="External"/><Relationship Id="rId7" Type="http://schemas.openxmlformats.org/officeDocument/2006/relationships/hyperlink" Target="https://bit.ly/cmc_optimisation_conclus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bit.ly/cmc_optimisation_exercise" TargetMode="External"/><Relationship Id="rId5" Type="http://schemas.openxmlformats.org/officeDocument/2006/relationships/hyperlink" Target="http://bit.ly/cmc_optimisation_parallelism" TargetMode="External"/><Relationship Id="rId4" Type="http://schemas.openxmlformats.org/officeDocument/2006/relationships/hyperlink" Target="http://bit.ly/cmc_optimisation_nump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computingdatascience192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Profiling And Optimisation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1. </a:t>
            </a:r>
            <a:r>
              <a:rPr lang="en-GB" sz="3000" b="1" dirty="0"/>
              <a:t>Determine</a:t>
            </a:r>
            <a:r>
              <a:rPr lang="en-GB" sz="3000" dirty="0"/>
              <a:t> when profiling and optimisation is appropriate for a project</a:t>
            </a:r>
          </a:p>
          <a:p>
            <a:r>
              <a:rPr lang="en-GB" sz="3000" dirty="0"/>
              <a:t>2. </a:t>
            </a:r>
            <a:r>
              <a:rPr lang="en-GB" sz="3000" b="1" dirty="0"/>
              <a:t>Use</a:t>
            </a:r>
            <a:r>
              <a:rPr lang="en-GB" sz="3000" dirty="0"/>
              <a:t> selected profilers to examine the impact of section of code on run-time and memory usage</a:t>
            </a:r>
          </a:p>
          <a:p>
            <a:r>
              <a:rPr lang="en-GB" sz="3000" dirty="0"/>
              <a:t>3. </a:t>
            </a:r>
            <a:r>
              <a:rPr lang="en-GB" sz="3000" b="1" dirty="0"/>
              <a:t>Utilise</a:t>
            </a:r>
            <a:r>
              <a:rPr lang="en-GB" sz="3000" dirty="0"/>
              <a:t> profiler outputs to identify problematic areas of code</a:t>
            </a:r>
          </a:p>
          <a:p>
            <a:r>
              <a:rPr lang="en-GB" sz="3000" dirty="0"/>
              <a:t>4. </a:t>
            </a:r>
            <a:r>
              <a:rPr lang="en-GB" sz="3000" b="1" dirty="0"/>
              <a:t>Apply</a:t>
            </a:r>
            <a:r>
              <a:rPr lang="en-GB" sz="3000" dirty="0"/>
              <a:t> common optimisation techniques to improve code performance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2800" dirty="0"/>
              <a:t>Profiling</a:t>
            </a:r>
          </a:p>
          <a:p>
            <a:pPr lvl="1"/>
            <a:r>
              <a:rPr lang="en-GB" dirty="0">
                <a:hlinkClick r:id="rId3"/>
              </a:rPr>
              <a:t>http://bit.ly/cmc_profiling</a:t>
            </a:r>
            <a:endParaRPr lang="en-GB" dirty="0"/>
          </a:p>
          <a:p>
            <a:r>
              <a:rPr lang="en-GB" sz="2800" dirty="0"/>
              <a:t>Algorithm Choice</a:t>
            </a:r>
          </a:p>
          <a:p>
            <a:pPr lvl="1"/>
            <a:r>
              <a:rPr lang="en-GB" dirty="0">
                <a:hlinkClick r:id="rId4"/>
              </a:rPr>
              <a:t>http://bit.ly/cmc_algorithm_choice</a:t>
            </a:r>
            <a:endParaRPr lang="en-GB" dirty="0"/>
          </a:p>
          <a:p>
            <a:r>
              <a:rPr lang="en-GB" sz="2800" dirty="0"/>
              <a:t>Mathematical Optimisation</a:t>
            </a:r>
          </a:p>
          <a:p>
            <a:pPr lvl="1"/>
            <a:r>
              <a:rPr lang="en-GB" dirty="0">
                <a:hlinkClick r:id="rId5"/>
              </a:rPr>
              <a:t>http://bit.ly/cmc_mathematical_optimisation</a:t>
            </a:r>
            <a:endParaRPr lang="en-GB" dirty="0"/>
          </a:p>
          <a:p>
            <a:r>
              <a:rPr lang="en-GB" sz="2800" dirty="0"/>
              <a:t>Caching</a:t>
            </a:r>
          </a:p>
          <a:p>
            <a:pPr lvl="1"/>
            <a:r>
              <a:rPr lang="en-GB" dirty="0">
                <a:hlinkClick r:id="rId6"/>
              </a:rPr>
              <a:t>http://bit.ly/cmc_caching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2400" dirty="0"/>
              <a:t>Optimising Loops</a:t>
            </a:r>
          </a:p>
          <a:p>
            <a:pPr lvl="1"/>
            <a:r>
              <a:rPr lang="en-GB" sz="2400" dirty="0">
                <a:hlinkClick r:id="rId3"/>
              </a:rPr>
              <a:t>http://bit.ly/cmc_optimsing_loops</a:t>
            </a:r>
            <a:endParaRPr lang="en-GB" sz="2400" dirty="0"/>
          </a:p>
          <a:p>
            <a:r>
              <a:rPr lang="en-GB" sz="2400" dirty="0"/>
              <a:t>NumPy</a:t>
            </a:r>
          </a:p>
          <a:p>
            <a:pPr lvl="1"/>
            <a:r>
              <a:rPr lang="en-GB" sz="2400" dirty="0">
                <a:hlinkClick r:id="rId4"/>
              </a:rPr>
              <a:t>http://bit.ly/cmc_optimisation_numpy</a:t>
            </a:r>
            <a:endParaRPr lang="en-GB" sz="2400" dirty="0"/>
          </a:p>
          <a:p>
            <a:r>
              <a:rPr lang="en-GB" sz="2400" dirty="0"/>
              <a:t>Parallelism</a:t>
            </a:r>
          </a:p>
          <a:p>
            <a:pPr lvl="1"/>
            <a:r>
              <a:rPr lang="en-GB" sz="2400" dirty="0">
                <a:hlinkClick r:id="rId5"/>
              </a:rPr>
              <a:t>http://bit.ly/cmc_optimisation_parallelism</a:t>
            </a:r>
            <a:endParaRPr lang="en-GB" sz="2400" dirty="0"/>
          </a:p>
          <a:p>
            <a:r>
              <a:rPr lang="en-GB" sz="2400" dirty="0"/>
              <a:t>Exercise</a:t>
            </a:r>
          </a:p>
          <a:p>
            <a:pPr lvl="1"/>
            <a:r>
              <a:rPr lang="en-GB" sz="2400" dirty="0">
                <a:hlinkClick r:id="rId6"/>
              </a:rPr>
              <a:t>http://bit.ly/cmc_optimisation_exercise</a:t>
            </a:r>
            <a:endParaRPr lang="en-GB" sz="2400" dirty="0"/>
          </a:p>
          <a:p>
            <a:r>
              <a:rPr lang="en-GB" sz="2400" dirty="0"/>
              <a:t>Conclusion</a:t>
            </a:r>
          </a:p>
          <a:p>
            <a:pPr lvl="1"/>
            <a:r>
              <a:rPr lang="en-GB" sz="2400" dirty="0">
                <a:hlinkClick r:id="rId7"/>
              </a:rPr>
              <a:t>https://bit.ly/cmc_optimisation_conclusion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4322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dirty="0">
                <a:hlinkClick r:id="rId3"/>
              </a:rPr>
              <a:t>http://bit.ly/computingdatascience1920</a:t>
            </a:r>
            <a:endParaRPr lang="en-GB" sz="2600" dirty="0"/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Profiling and Optimisation in Python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20287</TotalTime>
  <Words>233</Words>
  <Application>Microsoft Office PowerPoint</Application>
  <PresentationFormat>On-screen Show (4:3)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Frutiger LT Std 65 Bold</vt:lpstr>
      <vt:lpstr>Times New Roman</vt:lpstr>
      <vt:lpstr>Office Theme</vt:lpstr>
      <vt:lpstr>Profiling And Optimisation in Python</vt:lpstr>
      <vt:lpstr>Learning Outcomes</vt:lpstr>
      <vt:lpstr>Notebook Links</vt:lpstr>
      <vt:lpstr>Notebook Links</vt:lpstr>
      <vt:lpstr>Feedback</vt:lpstr>
      <vt:lpstr>Profiling and Optimisation in Python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Chris Cooling</cp:lastModifiedBy>
  <cp:revision>403</cp:revision>
  <cp:lastPrinted>2017-04-21T16:42:54Z</cp:lastPrinted>
  <dcterms:created xsi:type="dcterms:W3CDTF">2014-10-29T16:03:49Z</dcterms:created>
  <dcterms:modified xsi:type="dcterms:W3CDTF">2020-04-24T15:12:16Z</dcterms:modified>
</cp:coreProperties>
</file>