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61" d="100"/>
          <a:sy n="161" d="100"/>
        </p:scale>
        <p:origin x="1772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6343E91A-2EBD-4218-8431-D8256E5200C2}"/>
    <pc:docChg chg="modSld">
      <pc:chgData name="Cooling, Chris" userId="6dcf99c9-2ba5-410a-8445-0893a3d1421f" providerId="ADAL" clId="{6343E91A-2EBD-4218-8431-D8256E5200C2}" dt="2023-11-03T15:59:08.232" v="0"/>
      <pc:docMkLst>
        <pc:docMk/>
      </pc:docMkLst>
      <pc:sldChg chg="modSp mod">
        <pc:chgData name="Cooling, Chris" userId="6dcf99c9-2ba5-410a-8445-0893a3d1421f" providerId="ADAL" clId="{6343E91A-2EBD-4218-8431-D8256E5200C2}" dt="2023-11-03T15:59:08.232" v="0"/>
        <pc:sldMkLst>
          <pc:docMk/>
          <pc:sldMk cId="466020703" sldId="335"/>
        </pc:sldMkLst>
        <pc:spChg chg="mod">
          <ac:chgData name="Cooling, Chris" userId="6dcf99c9-2ba5-410a-8445-0893a3d1421f" providerId="ADAL" clId="{6343E91A-2EBD-4218-8431-D8256E5200C2}" dt="2023-11-03T15:59:08.232" v="0"/>
          <ac:spMkLst>
            <pc:docMk/>
            <pc:sldMk cId="466020703" sldId="335"/>
            <ac:spMk id="3" creationId="{00000000-0000-0000-0000-000000000000}"/>
          </ac:spMkLst>
        </pc:spChg>
      </pc:sldChg>
    </pc:docChg>
  </pc:docChgLst>
  <pc:docChgLst>
    <pc:chgData name="Cooling, Chris" userId="6dcf99c9-2ba5-410a-8445-0893a3d1421f" providerId="ADAL" clId="{548292A9-5DCE-4A26-84C1-B8CD68794E78}"/>
    <pc:docChg chg="addSld delSld modSld modSection">
      <pc:chgData name="Cooling, Chris" userId="6dcf99c9-2ba5-410a-8445-0893a3d1421f" providerId="ADAL" clId="{548292A9-5DCE-4A26-84C1-B8CD68794E78}" dt="2023-02-24T16:45:04.610" v="1" actId="47"/>
      <pc:docMkLst>
        <pc:docMk/>
      </pc:docMkLst>
      <pc:sldChg chg="del">
        <pc:chgData name="Cooling, Chris" userId="6dcf99c9-2ba5-410a-8445-0893a3d1421f" providerId="ADAL" clId="{548292A9-5DCE-4A26-84C1-B8CD68794E78}" dt="2023-02-24T16:45:04.610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548292A9-5DCE-4A26-84C1-B8CD68794E78}" dt="2023-02-24T16:45:02.323" v="0"/>
        <pc:sldMkLst>
          <pc:docMk/>
          <pc:sldMk cId="3550779426" sldId="505"/>
        </pc:sldMkLst>
      </pc:sldChg>
    </pc:docChg>
  </pc:docChgLst>
  <pc:docChgLst>
    <pc:chgData name="Cooling, Chris" userId="6dcf99c9-2ba5-410a-8445-0893a3d1421f" providerId="ADAL" clId="{364A9411-3C96-41AC-8718-8ABC0B33872B}"/>
    <pc:docChg chg="addSld delSld modSld modSection">
      <pc:chgData name="Cooling, Chris" userId="6dcf99c9-2ba5-410a-8445-0893a3d1421f" providerId="ADAL" clId="{364A9411-3C96-41AC-8718-8ABC0B33872B}" dt="2022-10-10T15:33:42.270" v="3"/>
      <pc:docMkLst>
        <pc:docMk/>
      </pc:docMkLst>
      <pc:sldChg chg="add del">
        <pc:chgData name="Cooling, Chris" userId="6dcf99c9-2ba5-410a-8445-0893a3d1421f" providerId="ADAL" clId="{364A9411-3C96-41AC-8718-8ABC0B33872B}" dt="2022-10-10T15:33:42.270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364A9411-3C96-41AC-8718-8ABC0B33872B}" dt="2022-10-10T15:33:32.381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364A9411-3C96-41AC-8718-8ABC0B33872B}" dt="2022-10-10T15:33:34.139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mperialCollegeLondon/RCDS-profiling-and-optimisation-in-python/blob/master/README.md" TargetMode="External"/><Relationship Id="rId4" Type="http://schemas.openxmlformats.org/officeDocument/2006/relationships/hyperlink" Target="https://github.com/ImperialCollegeLondon/RCDS-profiling-and-optimisation-in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feedback-rc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</a:t>
            </a:r>
            <a:r>
              <a:rPr lang="en-GB" b="0" i="0" u="none" strike="noStrike" dirty="0">
                <a:effectLst/>
                <a:hlinkClick r:id="rId4"/>
              </a:rPr>
              <a:t>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5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b="0" i="0" u="sng">
                <a:solidFill>
                  <a:srgbClr val="0563C1"/>
                </a:solidFill>
                <a:effectLst/>
                <a:hlinkClick r:id="rId4"/>
              </a:rPr>
              <a:t>https://tinyurl.com/feedback-rcds</a:t>
            </a:r>
            <a:endParaRPr lang="en-GB" sz="2600" b="0" i="0" u="sng">
              <a:solidFill>
                <a:srgbClr val="0563C1"/>
              </a:solidFill>
              <a:effectLst/>
            </a:endParaRPr>
          </a:p>
          <a:p>
            <a:pPr lvl="1"/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244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415</cp:revision>
  <cp:lastPrinted>2017-04-21T16:42:54Z</cp:lastPrinted>
  <dcterms:created xsi:type="dcterms:W3CDTF">2014-10-29T16:03:49Z</dcterms:created>
  <dcterms:modified xsi:type="dcterms:W3CDTF">2023-11-03T15:59:08Z</dcterms:modified>
</cp:coreProperties>
</file>