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3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65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3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6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4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5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2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4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4DEC-A377-4D31-B94A-9442C2D0A512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9BBD-D69A-46FB-9E39-58DF99BE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Quadrotor Top Inverted </a:t>
            </a:r>
            <a:r>
              <a:rPr lang="en-GB" dirty="0" smtClean="0"/>
              <a:t>Pendulum (Q-TIP)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Controller design and synthesis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39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Q-TIP: Purpose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4971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To showcase the capabilities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b="1" dirty="0" smtClean="0"/>
                  <a:t> control </a:t>
                </a:r>
                <a:r>
                  <a:rPr lang="en-GB" dirty="0" smtClean="0"/>
                  <a:t>on a highly nonlinear system. </a:t>
                </a:r>
              </a:p>
              <a:p>
                <a:pPr marL="0" indent="0">
                  <a:buNone/>
                </a:pPr>
                <a:r>
                  <a:rPr lang="en-GB" dirty="0" smtClean="0"/>
                  <a:t>Possibility of </a:t>
                </a:r>
                <a:r>
                  <a:rPr lang="en-GB" b="1" dirty="0" smtClean="0"/>
                  <a:t>academic use</a:t>
                </a:r>
                <a:r>
                  <a:rPr lang="en-GB" dirty="0" smtClean="0"/>
                  <a:t> for undergraduate students.</a:t>
                </a:r>
              </a:p>
              <a:p>
                <a:pPr marL="0" indent="0">
                  <a:buNone/>
                </a:pPr>
                <a:r>
                  <a:rPr lang="en-GB" dirty="0" smtClean="0"/>
                  <a:t>Demonstrate the importance of </a:t>
                </a:r>
                <a:r>
                  <a:rPr lang="en-GB" b="1" dirty="0" smtClean="0"/>
                  <a:t>robust controllers in real systems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:r>
                  <a:rPr lang="en-GB" dirty="0" smtClean="0"/>
                  <a:t>The model is currently being </a:t>
                </a:r>
                <a:r>
                  <a:rPr lang="en-GB" b="1" dirty="0" smtClean="0"/>
                  <a:t>verified</a:t>
                </a:r>
                <a:r>
                  <a:rPr lang="en-GB" dirty="0" smtClean="0"/>
                  <a:t> using </a:t>
                </a:r>
                <a:r>
                  <a:rPr lang="en-GB" b="1" dirty="0" err="1" smtClean="0"/>
                  <a:t>Simscape</a:t>
                </a:r>
                <a:r>
                  <a:rPr lang="en-GB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49716" cy="4351338"/>
              </a:xfrm>
              <a:blipFill>
                <a:blip r:embed="rId2"/>
                <a:stretch>
                  <a:fillRect l="-189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195" y="1534699"/>
            <a:ext cx="3377647" cy="46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H-infinity loop-shaping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Advantages:</a:t>
            </a:r>
          </a:p>
          <a:p>
            <a:pPr marL="0" indent="0">
              <a:buNone/>
            </a:pPr>
            <a:r>
              <a:rPr lang="en-GB" dirty="0" smtClean="0"/>
              <a:t>Easily applicable to </a:t>
            </a:r>
            <a:r>
              <a:rPr lang="en-GB" b="1" dirty="0" smtClean="0"/>
              <a:t>MIMO</a:t>
            </a:r>
            <a:r>
              <a:rPr lang="en-GB" dirty="0" smtClean="0"/>
              <a:t> systems.</a:t>
            </a:r>
          </a:p>
          <a:p>
            <a:pPr marL="0" indent="0">
              <a:buNone/>
            </a:pPr>
            <a:r>
              <a:rPr lang="en-GB" dirty="0" smtClean="0"/>
              <a:t>Similarly to LQR, the control problem is formulated as an </a:t>
            </a:r>
            <a:r>
              <a:rPr lang="en-GB" b="1" dirty="0" smtClean="0"/>
              <a:t>optimisation problem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Can be designed for the nominal model and applied to the </a:t>
            </a:r>
            <a:r>
              <a:rPr lang="en-GB" b="1" dirty="0" smtClean="0"/>
              <a:t>real model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Loop-shaping weights </a:t>
            </a:r>
            <a:r>
              <a:rPr lang="en-GB" dirty="0" smtClean="0"/>
              <a:t>the plant transfer function in the frequency domain to minimise the sensitivity to </a:t>
            </a:r>
            <a:r>
              <a:rPr lang="en-GB" b="1" dirty="0" smtClean="0"/>
              <a:t>noise, disturbances </a:t>
            </a:r>
            <a:r>
              <a:rPr lang="en-GB" dirty="0" smtClean="0"/>
              <a:t>and </a:t>
            </a:r>
            <a:r>
              <a:rPr lang="en-GB" b="1" dirty="0" smtClean="0"/>
              <a:t>plant-model mismatch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Disadvantages:</a:t>
            </a:r>
          </a:p>
          <a:p>
            <a:pPr marL="0" indent="0">
              <a:buNone/>
            </a:pPr>
            <a:r>
              <a:rPr lang="en-GB" dirty="0" smtClean="0"/>
              <a:t>Need a reasonably </a:t>
            </a:r>
            <a:r>
              <a:rPr lang="en-GB" b="1" dirty="0" smtClean="0"/>
              <a:t>good model </a:t>
            </a:r>
            <a:r>
              <a:rPr lang="en-GB" dirty="0" smtClean="0"/>
              <a:t>for the system to be controlled.</a:t>
            </a:r>
          </a:p>
          <a:p>
            <a:pPr marL="0" indent="0">
              <a:buNone/>
            </a:pPr>
            <a:r>
              <a:rPr lang="en-GB" dirty="0" smtClean="0"/>
              <a:t>Controller is only </a:t>
            </a:r>
            <a:r>
              <a:rPr lang="en-GB" b="1" dirty="0" smtClean="0"/>
              <a:t>optimal in relation to the selected cost function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0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H-infinity loop-shaping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1177" y="3736978"/>
            <a:ext cx="3023939" cy="7431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Noise attenuation,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Under multiplicative uncertainty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38" y="1959435"/>
            <a:ext cx="5972175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64" y="3649099"/>
            <a:ext cx="699135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618" y="2256194"/>
            <a:ext cx="157162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618" y="3302252"/>
            <a:ext cx="1619250" cy="4191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831177" y="2656244"/>
            <a:ext cx="2887579" cy="54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Good tracking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3618" y="4336796"/>
            <a:ext cx="1905000" cy="466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618" y="5184168"/>
            <a:ext cx="1771650" cy="39052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831176" y="5614246"/>
            <a:ext cx="2887579" cy="546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Robust under additive uncertainty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523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Robust Control </a:t>
            </a:r>
            <a:r>
              <a:rPr lang="en-GB" dirty="0"/>
              <a:t>T</a:t>
            </a:r>
            <a:r>
              <a:rPr lang="en-GB" dirty="0" smtClean="0"/>
              <a:t>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augment/AUGW</a:t>
            </a:r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err="1" smtClean="0"/>
              <a:t>hinfsyn</a:t>
            </a:r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96" y="1910804"/>
            <a:ext cx="4266068" cy="2593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86" y="2380019"/>
            <a:ext cx="3598622" cy="1919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790" y="5058713"/>
            <a:ext cx="6619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0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Simulink </a:t>
            </a:r>
            <a:r>
              <a:rPr lang="en-GB" dirty="0" err="1" smtClean="0"/>
              <a:t>Simscape</a:t>
            </a:r>
            <a:r>
              <a:rPr lang="en-GB" dirty="0" smtClean="0"/>
              <a:t> Multibody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154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 powerful tool for simulating and visualising electromechanical systems.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Uses a reference frames and bodies along with physical bodies to build a model.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Can be </a:t>
            </a:r>
            <a:r>
              <a:rPr lang="en-GB" dirty="0" err="1" smtClean="0"/>
              <a:t>linearised</a:t>
            </a:r>
            <a:r>
              <a:rPr lang="en-GB" dirty="0" smtClean="0"/>
              <a:t> and extracted using </a:t>
            </a:r>
            <a:r>
              <a:rPr lang="en-GB" b="1" i="1" dirty="0" err="1" smtClean="0"/>
              <a:t>linmod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48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 and problems to be solved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of parts and subsystems.</a:t>
            </a:r>
          </a:p>
          <a:p>
            <a:r>
              <a:rPr lang="en-GB" dirty="0" smtClean="0"/>
              <a:t>Estimation of parameters.</a:t>
            </a:r>
          </a:p>
          <a:p>
            <a:r>
              <a:rPr lang="en-GB" dirty="0" smtClean="0"/>
              <a:t>Motor modelling.</a:t>
            </a:r>
          </a:p>
          <a:p>
            <a:r>
              <a:rPr lang="en-GB" dirty="0" smtClean="0"/>
              <a:t>Measuring the </a:t>
            </a:r>
            <a:r>
              <a:rPr lang="en-GB" b="1" dirty="0" smtClean="0"/>
              <a:t>buggy yaw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1740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Quadrotor Top Inverted Pendulum (Q-TIP)</vt:lpstr>
      <vt:lpstr>Q-TIP: Purpose</vt:lpstr>
      <vt:lpstr>H-infinity loop-shaping</vt:lpstr>
      <vt:lpstr>H-infinity loop-shaping</vt:lpstr>
      <vt:lpstr>MATLAB Robust Control Toolbox</vt:lpstr>
      <vt:lpstr>Simulink Simscape Multibody</vt:lpstr>
      <vt:lpstr>Next steps and problems to be solved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 Charlie</dc:creator>
  <cp:lastModifiedBy>Bell, Charlie</cp:lastModifiedBy>
  <cp:revision>25</cp:revision>
  <dcterms:created xsi:type="dcterms:W3CDTF">2018-07-10T09:55:06Z</dcterms:created>
  <dcterms:modified xsi:type="dcterms:W3CDTF">2018-07-10T12:56:01Z</dcterms:modified>
</cp:coreProperties>
</file>