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9"/>
  </p:notesMasterIdLst>
  <p:sldIdLst>
    <p:sldId id="326" r:id="rId2"/>
    <p:sldId id="334" r:id="rId3"/>
    <p:sldId id="361" r:id="rId4"/>
    <p:sldId id="408" r:id="rId5"/>
    <p:sldId id="359" r:id="rId6"/>
    <p:sldId id="406" r:id="rId7"/>
    <p:sldId id="279" r:id="rId8"/>
  </p:sldIdLst>
  <p:sldSz cx="12192000" cy="6858000"/>
  <p:notesSz cx="6858000" cy="9144000"/>
  <p:defaultTextStyle>
    <a:defPPr>
      <a:defRPr lang="en-US"/>
    </a:defPPr>
    <a:lvl1pPr marL="0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7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3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0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06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83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60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36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13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7DC"/>
    <a:srgbClr val="F8F3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035382-9336-4654-9ECC-B7F3E1F3B18A}" v="3" dt="2025-10-24T08:50:54.675"/>
  </p1510:revLst>
</p1510:revInfo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52" autoAdjust="0"/>
    <p:restoredTop sz="71436" autoAdjust="0"/>
  </p:normalViewPr>
  <p:slideViewPr>
    <p:cSldViewPr snapToGrid="0" showGuides="1">
      <p:cViewPr varScale="1">
        <p:scale>
          <a:sx n="53" d="100"/>
          <a:sy n="53" d="100"/>
        </p:scale>
        <p:origin x="1324" y="3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41396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11" d="100"/>
          <a:sy n="111" d="100"/>
        </p:scale>
        <p:origin x="1312" y="8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oling, Chris" userId="6dcf99c9-2ba5-410a-8445-0893a3d1421f" providerId="ADAL" clId="{4A035382-9336-4654-9ECC-B7F3E1F3B18A}"/>
    <pc:docChg chg="custSel modSld">
      <pc:chgData name="Cooling, Chris" userId="6dcf99c9-2ba5-410a-8445-0893a3d1421f" providerId="ADAL" clId="{4A035382-9336-4654-9ECC-B7F3E1F3B18A}" dt="2025-10-24T08:50:54.670" v="7" actId="20577"/>
      <pc:docMkLst>
        <pc:docMk/>
      </pc:docMkLst>
      <pc:sldChg chg="addSp delSp modSp mod">
        <pc:chgData name="Cooling, Chris" userId="6dcf99c9-2ba5-410a-8445-0893a3d1421f" providerId="ADAL" clId="{4A035382-9336-4654-9ECC-B7F3E1F3B18A}" dt="2025-10-24T08:50:54.670" v="7" actId="20577"/>
        <pc:sldMkLst>
          <pc:docMk/>
          <pc:sldMk cId="1507190070" sldId="359"/>
        </pc:sldMkLst>
        <pc:spChg chg="mod">
          <ac:chgData name="Cooling, Chris" userId="6dcf99c9-2ba5-410a-8445-0893a3d1421f" providerId="ADAL" clId="{4A035382-9336-4654-9ECC-B7F3E1F3B18A}" dt="2025-10-24T08:50:54.670" v="7" actId="20577"/>
          <ac:spMkLst>
            <pc:docMk/>
            <pc:sldMk cId="1507190070" sldId="359"/>
            <ac:spMk id="6" creationId="{F67B57BE-29B8-B7BA-15CB-930F83F6EB26}"/>
          </ac:spMkLst>
        </pc:spChg>
        <pc:picChg chg="add mod">
          <ac:chgData name="Cooling, Chris" userId="6dcf99c9-2ba5-410a-8445-0893a3d1421f" providerId="ADAL" clId="{4A035382-9336-4654-9ECC-B7F3E1F3B18A}" dt="2025-10-16T13:14:28.339" v="5" actId="1076"/>
          <ac:picMkLst>
            <pc:docMk/>
            <pc:sldMk cId="1507190070" sldId="359"/>
            <ac:picMk id="10" creationId="{E59F772E-8D41-7413-21DF-82FA14373829}"/>
          </ac:picMkLst>
        </pc:picChg>
      </pc:sldChg>
    </pc:docChg>
  </pc:docChgLst>
  <pc:docChgLst>
    <pc:chgData name="Cooling, Chris" userId="6dcf99c9-2ba5-410a-8445-0893a3d1421f" providerId="ADAL" clId="{233900DF-C175-416B-811C-16116199DB54}"/>
    <pc:docChg chg="undo custSel addSld delSld modSld">
      <pc:chgData name="Cooling, Chris" userId="6dcf99c9-2ba5-410a-8445-0893a3d1421f" providerId="ADAL" clId="{233900DF-C175-416B-811C-16116199DB54}" dt="2024-10-29T15:14:45.314" v="134" actId="47"/>
      <pc:docMkLst>
        <pc:docMk/>
      </pc:docMkLst>
      <pc:sldChg chg="modSp del mod">
        <pc:chgData name="Cooling, Chris" userId="6dcf99c9-2ba5-410a-8445-0893a3d1421f" providerId="ADAL" clId="{233900DF-C175-416B-811C-16116199DB54}" dt="2024-10-29T15:14:45.314" v="134" actId="47"/>
        <pc:sldMkLst>
          <pc:docMk/>
          <pc:sldMk cId="3212729572" sldId="323"/>
        </pc:sldMkLst>
      </pc:sldChg>
      <pc:sldChg chg="modSp add mod">
        <pc:chgData name="Cooling, Chris" userId="6dcf99c9-2ba5-410a-8445-0893a3d1421f" providerId="ADAL" clId="{233900DF-C175-416B-811C-16116199DB54}" dt="2024-10-29T15:14:39.498" v="133"/>
        <pc:sldMkLst>
          <pc:docMk/>
          <pc:sldMk cId="380350440" sldId="326"/>
        </pc:sldMkLst>
      </pc:sldChg>
      <pc:sldChg chg="modSp mod">
        <pc:chgData name="Cooling, Chris" userId="6dcf99c9-2ba5-410a-8445-0893a3d1421f" providerId="ADAL" clId="{233900DF-C175-416B-811C-16116199DB54}" dt="2024-10-29T15:11:33.709" v="48" actId="113"/>
        <pc:sldMkLst>
          <pc:docMk/>
          <pc:sldMk cId="16407505" sldId="361"/>
        </pc:sldMkLst>
      </pc:sldChg>
      <pc:sldChg chg="del">
        <pc:chgData name="Cooling, Chris" userId="6dcf99c9-2ba5-410a-8445-0893a3d1421f" providerId="ADAL" clId="{233900DF-C175-416B-811C-16116199DB54}" dt="2024-10-29T15:10:13.817" v="39" actId="2696"/>
        <pc:sldMkLst>
          <pc:docMk/>
          <pc:sldMk cId="4288594215" sldId="407"/>
        </pc:sldMkLst>
      </pc:sldChg>
      <pc:sldChg chg="modSp mod">
        <pc:chgData name="Cooling, Chris" userId="6dcf99c9-2ba5-410a-8445-0893a3d1421f" providerId="ADAL" clId="{233900DF-C175-416B-811C-16116199DB54}" dt="2024-10-29T15:13:38.661" v="130" actId="20577"/>
        <pc:sldMkLst>
          <pc:docMk/>
          <pc:sldMk cId="3343614994" sldId="40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E0D2A8-8F95-47C2-ABE1-A779F5A43C98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7663E2-27CE-4C79-91D3-7F5C4262D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559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7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3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0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6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3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0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36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3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7663E2-27CE-4C79-91D3-7F5C4262D57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304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7663E2-27CE-4C79-91D3-7F5C4262D57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103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Remove after </a:t>
            </a:r>
            <a:r>
              <a:rPr lang="en-GB"/>
              <a:t>PRES closes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7663E2-27CE-4C79-91D3-7F5C4262D57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689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oup of women looking at a computer&#10;&#10;Description automatically generated">
            <a:extLst>
              <a:ext uri="{FF2B5EF4-FFF2-40B4-BE49-F238E27FC236}">
                <a16:creationId xmlns:a16="http://schemas.microsoft.com/office/drawing/2014/main" id="{7FF8E19E-7C51-2D2C-254E-F363C418DE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2" name="Title 1">
            <a:extLst>
              <a:ext uri="{FF2B5EF4-FFF2-40B4-BE49-F238E27FC236}">
                <a16:creationId xmlns:a16="http://schemas.microsoft.com/office/drawing/2014/main" id="{802863CF-25C1-DECF-F640-C736ECDB95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271" y="2417400"/>
            <a:ext cx="5765729" cy="1847942"/>
          </a:xfrm>
        </p:spPr>
        <p:txBody>
          <a:bodyPr anchor="b"/>
          <a:lstStyle>
            <a:lvl1pPr algn="l">
              <a:lnSpc>
                <a:spcPct val="80000"/>
              </a:lnSpc>
              <a:defRPr sz="5000">
                <a:solidFill>
                  <a:srgbClr val="98FB98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623E9086-C2CE-8088-D447-C484543077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271" y="4448111"/>
            <a:ext cx="5765729" cy="1113560"/>
          </a:xfrm>
        </p:spPr>
        <p:txBody>
          <a:bodyPr/>
          <a:lstStyle>
            <a:lvl1pPr marL="0" indent="0" algn="l">
              <a:buNone/>
              <a:defRPr sz="2500">
                <a:solidFill>
                  <a:srgbClr val="98FB98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33033340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0AC38-BED1-9031-E2E0-CB195EDFD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52000"/>
            <a:ext cx="11540763" cy="378044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26F26-EA3D-40AC-124C-008BE90D7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800" y="1394619"/>
            <a:ext cx="11540763" cy="4866481"/>
          </a:xfrm>
        </p:spPr>
        <p:txBody>
          <a:bodyPr/>
          <a:lstStyle>
            <a:lvl3pPr>
              <a:buClr>
                <a:srgbClr val="00FF7F"/>
              </a:buClr>
              <a:defRPr/>
            </a:lvl3pPr>
            <a:lvl4pPr>
              <a:buClr>
                <a:srgbClr val="00FF7F"/>
              </a:buClr>
              <a:defRPr/>
            </a:lvl4pPr>
            <a:lvl5pPr>
              <a:buClr>
                <a:srgbClr val="00FF7F"/>
              </a:buCl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C11D5-984D-8680-D542-25A06BDC5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57A42-A972-40C4-B9DD-D0914FC74315}" type="datetime1">
              <a:rPr lang="en-GB" smtClean="0"/>
              <a:t>24/10/2025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E529F-F811-2979-BFFA-08BB8BC2F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Introduction to AI-Assisted Programming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69BFE-A663-D9A7-8252-C85369469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t>‹#›</a:t>
            </a:fld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62B454FF-7060-E11B-6122-C9D16BC06047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11540763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tx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17466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Smo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0AC38-BED1-9031-E2E0-CB195EDFD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52000"/>
            <a:ext cx="11540763" cy="378044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26F26-EA3D-40AC-124C-008BE90D7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800" y="1394619"/>
            <a:ext cx="11540763" cy="4866481"/>
          </a:xfrm>
        </p:spPr>
        <p:txBody>
          <a:bodyPr/>
          <a:lstStyle>
            <a:lvl3pPr>
              <a:buClr>
                <a:srgbClr val="00FF7F"/>
              </a:buClr>
              <a:defRPr/>
            </a:lvl3pPr>
            <a:lvl4pPr>
              <a:buClr>
                <a:srgbClr val="00FF7F"/>
              </a:buClr>
              <a:defRPr/>
            </a:lvl4pPr>
            <a:lvl5pPr>
              <a:buClr>
                <a:srgbClr val="00FF7F"/>
              </a:buCl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C11D5-984D-8680-D542-25A06BDC5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6FF05-DC6B-4898-9B89-E18A52AA7DC1}" type="datetime1">
              <a:rPr lang="en-GB" smtClean="0"/>
              <a:t>24/10/2025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E529F-F811-2979-BFFA-08BB8BC2F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Introduction to AI-Assisted Programming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69BFE-A663-D9A7-8252-C85369469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t>‹#›</a:t>
            </a:fld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62B454FF-7060-E11B-6122-C9D16BC06047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11540763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tx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218463841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Khaki">
    <p:bg>
      <p:bgPr>
        <a:solidFill>
          <a:srgbClr val="98FB98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0AC38-BED1-9031-E2E0-CB195EDFD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52000"/>
            <a:ext cx="11540763" cy="378044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26F26-EA3D-40AC-124C-008BE90D7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800" y="1394619"/>
            <a:ext cx="11540763" cy="4866481"/>
          </a:xfrm>
        </p:spPr>
        <p:txBody>
          <a:bodyPr/>
          <a:lstStyle>
            <a:lvl3pPr>
              <a:buClr>
                <a:srgbClr val="006400"/>
              </a:buClr>
              <a:defRPr/>
            </a:lvl3pPr>
            <a:lvl4pPr>
              <a:buClr>
                <a:srgbClr val="006400"/>
              </a:buClr>
              <a:defRPr/>
            </a:lvl4pPr>
            <a:lvl5pPr>
              <a:buClr>
                <a:srgbClr val="006400"/>
              </a:buCl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C11D5-984D-8680-D542-25A06BDC5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754F1-9A72-4E8C-A00B-56CCA23D2334}" type="datetime1">
              <a:rPr lang="en-GB" smtClean="0"/>
              <a:t>24/10/2025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E529F-F811-2979-BFFA-08BB8BC2F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Introduction to AI-Assisted Programming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69BFE-A663-D9A7-8252-C85369469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t>‹#›</a:t>
            </a:fld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62B454FF-7060-E11B-6122-C9D16BC06047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11540763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tx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85261070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934A7-BB27-0705-778A-9BC1A80F5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232" y="252000"/>
            <a:ext cx="11541025" cy="378044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3D824-2B92-00E0-3B10-2E7351FAE0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6232" y="1394619"/>
            <a:ext cx="5583238" cy="4866481"/>
          </a:xfrm>
        </p:spPr>
        <p:txBody>
          <a:bodyPr/>
          <a:lstStyle>
            <a:lvl3pPr>
              <a:buClr>
                <a:srgbClr val="00FF7F"/>
              </a:buClr>
              <a:defRPr/>
            </a:lvl3pPr>
            <a:lvl4pPr>
              <a:buClr>
                <a:srgbClr val="00FF7F"/>
              </a:buClr>
              <a:defRPr/>
            </a:lvl4pPr>
            <a:lvl5pPr>
              <a:buClr>
                <a:srgbClr val="00FF7F"/>
              </a:buCl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16325E-A8D8-4356-8054-A314C1AF0A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3325" y="1394619"/>
            <a:ext cx="5583238" cy="486648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109A4F-CF52-ABB2-91FD-CF9C01BF0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FCA73-57DA-427B-8AAF-6BA0261BCAB8}" type="datetime1">
              <a:rPr lang="en-GB" smtClean="0"/>
              <a:t>24/10/2025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5B9B47-9D04-96FB-8B95-D7BC38470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Introduction to AI-Assisted Programming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9D9458-0376-0EC1-BA89-A49552E19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E5619CB-8093-9292-D19B-3E145BB563F3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11540763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tx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90358580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Smo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934A7-BB27-0705-778A-9BC1A80F5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232" y="252000"/>
            <a:ext cx="11541025" cy="378044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3D824-2B92-00E0-3B10-2E7351FAE0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6232" y="1394619"/>
            <a:ext cx="5583238" cy="4866481"/>
          </a:xfrm>
        </p:spPr>
        <p:txBody>
          <a:bodyPr/>
          <a:lstStyle>
            <a:lvl3pPr>
              <a:buClr>
                <a:srgbClr val="00FF7F"/>
              </a:buClr>
              <a:defRPr/>
            </a:lvl3pPr>
            <a:lvl4pPr>
              <a:buClr>
                <a:srgbClr val="00FF7F"/>
              </a:buClr>
              <a:defRPr/>
            </a:lvl4pPr>
            <a:lvl5pPr>
              <a:buClr>
                <a:srgbClr val="00FF7F"/>
              </a:buCl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16325E-A8D8-4356-8054-A314C1AF0A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3325" y="1394619"/>
            <a:ext cx="5583238" cy="486648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109A4F-CF52-ABB2-91FD-CF9C01BF0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78310-F801-4DC0-8E48-82422E8BD799}" type="datetime1">
              <a:rPr lang="en-GB" smtClean="0"/>
              <a:t>24/10/2025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5B9B47-9D04-96FB-8B95-D7BC38470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Introduction to AI-Assisted Programming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9D9458-0376-0EC1-BA89-A49552E19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E5619CB-8093-9292-D19B-3E145BB563F3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11540763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tx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2019597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Khaki">
    <p:bg>
      <p:bgPr>
        <a:solidFill>
          <a:srgbClr val="98FB98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934A7-BB27-0705-778A-9BC1A80F5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232" y="252000"/>
            <a:ext cx="11541025" cy="378044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3D824-2B92-00E0-3B10-2E7351FAE0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6232" y="1394619"/>
            <a:ext cx="5583238" cy="4866481"/>
          </a:xfrm>
        </p:spPr>
        <p:txBody>
          <a:bodyPr/>
          <a:lstStyle>
            <a:lvl3pPr>
              <a:buClr>
                <a:srgbClr val="006400"/>
              </a:buClr>
              <a:defRPr/>
            </a:lvl3pPr>
            <a:lvl4pPr>
              <a:buClr>
                <a:srgbClr val="006400"/>
              </a:buClr>
              <a:defRPr/>
            </a:lvl4pPr>
            <a:lvl5pPr>
              <a:buClr>
                <a:srgbClr val="006400"/>
              </a:buCl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16325E-A8D8-4356-8054-A314C1AF0A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3325" y="1394619"/>
            <a:ext cx="5583238" cy="486648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109A4F-CF52-ABB2-91FD-CF9C01BF0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4BB13-7895-49E9-AB8C-8E0E8025356B}" type="datetime1">
              <a:rPr lang="en-GB" smtClean="0"/>
              <a:t>24/10/2025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5B9B47-9D04-96FB-8B95-D7BC38470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Introduction to AI-Assisted Programming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9D9458-0376-0EC1-BA89-A49552E19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E5619CB-8093-9292-D19B-3E145BB563F3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11540763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tx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180747767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223E2-CB33-A043-EFAE-5E5920ABF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D07086-8168-2FFB-8A6A-847C21CE6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BD8B8-F461-4EFE-963B-9E961A18021F}" type="datetime1">
              <a:rPr lang="en-GB" smtClean="0"/>
              <a:t>24/10/2025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BF319C-1022-A0DE-5680-6E6F7A33A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Introduction to AI-Assisted Programming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A01DCF-BF44-5758-3698-48171189D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7DDBB1C-FCE2-459F-CD23-42AF9E169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232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FF7F"/>
              </a:buClr>
              <a:defRPr sz="1800"/>
            </a:lvl3pPr>
            <a:lvl4pPr>
              <a:buClr>
                <a:srgbClr val="00FF7F"/>
              </a:buClr>
              <a:defRPr sz="1800"/>
            </a:lvl4pPr>
            <a:lvl5pPr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284B46C-0DDC-167C-514E-EB0FCC3E4BE7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296397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FF7F"/>
              </a:buClr>
              <a:defRPr sz="1800"/>
            </a:lvl3pPr>
            <a:lvl4pPr>
              <a:buClr>
                <a:srgbClr val="00FF7F"/>
              </a:buClr>
              <a:defRPr sz="1800"/>
            </a:lvl4pPr>
            <a:lvl5pPr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C354167-3149-957E-9D9F-B30D04014172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8266562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FF7F"/>
              </a:buClr>
              <a:defRPr sz="1800"/>
            </a:lvl3pPr>
            <a:lvl4pPr>
              <a:buClr>
                <a:srgbClr val="00FF7F"/>
              </a:buClr>
              <a:defRPr sz="1800"/>
            </a:lvl4pPr>
            <a:lvl5pPr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CBB1273F-0B9B-4FDD-4203-5D0C87B419DE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11540763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tx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8475608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Smo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223E2-CB33-A043-EFAE-5E5920ABF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D07086-8168-2FFB-8A6A-847C21CE6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E4D3C-C67B-4EB7-BFE5-ECD2A74A8E1B}" type="datetime1">
              <a:rPr lang="en-GB" smtClean="0"/>
              <a:t>24/10/2025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BF319C-1022-A0DE-5680-6E6F7A33A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Introduction to AI-Assisted Programming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A01DCF-BF44-5758-3698-48171189D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7DDBB1C-FCE2-459F-CD23-42AF9E169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232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FF7F"/>
              </a:buClr>
              <a:defRPr sz="1800"/>
            </a:lvl3pPr>
            <a:lvl4pPr>
              <a:buClr>
                <a:srgbClr val="00FF7F"/>
              </a:buClr>
              <a:defRPr sz="1800"/>
            </a:lvl4pPr>
            <a:lvl5pPr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284B46C-0DDC-167C-514E-EB0FCC3E4BE7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296397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FF7F"/>
              </a:buClr>
              <a:defRPr sz="1800"/>
            </a:lvl3pPr>
            <a:lvl4pPr>
              <a:buClr>
                <a:srgbClr val="00FF7F"/>
              </a:buClr>
              <a:defRPr sz="1800"/>
            </a:lvl4pPr>
            <a:lvl5pPr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C354167-3149-957E-9D9F-B30D04014172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8266562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FF7F"/>
              </a:buClr>
              <a:defRPr sz="1800"/>
            </a:lvl3pPr>
            <a:lvl4pPr>
              <a:buClr>
                <a:srgbClr val="00FF7F"/>
              </a:buClr>
              <a:defRPr sz="1800"/>
            </a:lvl4pPr>
            <a:lvl5pPr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CBB1273F-0B9B-4FDD-4203-5D0C87B419DE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11540763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tx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8663662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Khaki">
    <p:bg>
      <p:bgPr>
        <a:solidFill>
          <a:srgbClr val="98FB98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223E2-CB33-A043-EFAE-5E5920ABF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D07086-8168-2FFB-8A6A-847C21CE6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F59D5-5A0A-4ED0-B804-DA666F03CA1F}" type="datetime1">
              <a:rPr lang="en-GB" smtClean="0"/>
              <a:t>24/10/2025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BF319C-1022-A0DE-5680-6E6F7A33A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Introduction to AI-Assisted Programming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A01DCF-BF44-5758-3698-48171189D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7DDBB1C-FCE2-459F-CD23-42AF9E169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232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chemeClr val="accent6"/>
              </a:buClr>
              <a:defRPr sz="1800"/>
            </a:lvl3pPr>
            <a:lvl4pPr>
              <a:buClr>
                <a:schemeClr val="accent6"/>
              </a:buClr>
              <a:defRPr sz="1800"/>
            </a:lvl4pPr>
            <a:lvl5pPr>
              <a:buClr>
                <a:schemeClr val="accent6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284B46C-0DDC-167C-514E-EB0FCC3E4BE7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296397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chemeClr val="accent6"/>
              </a:buClr>
              <a:defRPr sz="1800"/>
            </a:lvl3pPr>
            <a:lvl4pPr>
              <a:buClr>
                <a:schemeClr val="accent6"/>
              </a:buClr>
              <a:defRPr sz="1800"/>
            </a:lvl4pPr>
            <a:lvl5pPr>
              <a:buClr>
                <a:schemeClr val="accent6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C354167-3149-957E-9D9F-B30D04014172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8266562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chemeClr val="accent6"/>
              </a:buClr>
              <a:defRPr sz="1800"/>
            </a:lvl3pPr>
            <a:lvl4pPr>
              <a:buClr>
                <a:schemeClr val="accent6"/>
              </a:buClr>
              <a:defRPr sz="1800"/>
            </a:lvl4pPr>
            <a:lvl5pPr>
              <a:buClr>
                <a:schemeClr val="accent6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CBB1273F-0B9B-4FDD-4203-5D0C87B419DE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11540763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tx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36248034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223E2-CB33-A043-EFAE-5E5920ABF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D07086-8168-2FFB-8A6A-847C21CE6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05F7D-6D26-44F8-841F-052726E23689}" type="datetime1">
              <a:rPr lang="en-GB" smtClean="0"/>
              <a:t>24/10/2025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BF319C-1022-A0DE-5680-6E6F7A33A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Introduction to AI-Assisted Programming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A01DCF-BF44-5758-3698-48171189D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7DDBB1C-FCE2-459F-CD23-42AF9E169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493" y="3429000"/>
            <a:ext cx="3600000" cy="2832100"/>
          </a:xfrm>
        </p:spPr>
        <p:txBody>
          <a:bodyPr/>
          <a:lstStyle>
            <a:lvl1pPr rtl="0">
              <a:defRPr sz="1800"/>
            </a:lvl1pPr>
            <a:lvl2pPr rtl="0">
              <a:defRPr sz="1800"/>
            </a:lvl2pPr>
            <a:lvl3pPr rtl="0">
              <a:buClr>
                <a:srgbClr val="00FF7F"/>
              </a:buClr>
              <a:defRPr sz="1800"/>
            </a:lvl3pPr>
            <a:lvl4pPr rtl="0">
              <a:buClr>
                <a:srgbClr val="00FF7F"/>
              </a:buClr>
              <a:defRPr sz="1800"/>
            </a:lvl4pPr>
            <a:lvl5pPr rtl="0"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284B46C-0DDC-167C-514E-EB0FCC3E4BE7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276876" y="3429000"/>
            <a:ext cx="3600000" cy="2832100"/>
          </a:xfrm>
        </p:spPr>
        <p:txBody>
          <a:bodyPr/>
          <a:lstStyle>
            <a:lvl1pPr rtl="0">
              <a:defRPr sz="1800"/>
            </a:lvl1pPr>
            <a:lvl2pPr rtl="0">
              <a:defRPr sz="1800"/>
            </a:lvl2pPr>
            <a:lvl3pPr rtl="0">
              <a:buClr>
                <a:srgbClr val="00FF7F"/>
              </a:buClr>
              <a:defRPr sz="1800"/>
            </a:lvl3pPr>
            <a:lvl4pPr rtl="0">
              <a:buClr>
                <a:srgbClr val="00FF7F"/>
              </a:buClr>
              <a:defRPr sz="1800"/>
            </a:lvl4pPr>
            <a:lvl5pPr rtl="0"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C354167-3149-957E-9D9F-B30D04014172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8235258" y="3429000"/>
            <a:ext cx="3600000" cy="2832100"/>
          </a:xfrm>
        </p:spPr>
        <p:txBody>
          <a:bodyPr/>
          <a:lstStyle>
            <a:lvl1pPr rtl="0">
              <a:defRPr sz="1800"/>
            </a:lvl1pPr>
            <a:lvl2pPr rtl="0">
              <a:defRPr sz="1800"/>
            </a:lvl2pPr>
            <a:lvl3pPr rtl="0">
              <a:buClr>
                <a:srgbClr val="00FF7F"/>
              </a:buClr>
              <a:defRPr sz="1800"/>
            </a:lvl3pPr>
            <a:lvl4pPr rtl="0">
              <a:buClr>
                <a:srgbClr val="00FF7F"/>
              </a:buClr>
              <a:defRPr sz="1800"/>
            </a:lvl4pPr>
            <a:lvl5pPr rtl="0"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047AD979-9E36-27D3-D861-472A37C9BD3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18490" y="1394619"/>
            <a:ext cx="3600000" cy="183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BA925AEF-9705-43FC-B311-1B9A5C87248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6876" y="1394619"/>
            <a:ext cx="3600000" cy="183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71EBAC93-1C14-C84A-FF75-AC90D6C8A89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235261" y="1394619"/>
            <a:ext cx="3600000" cy="183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A6EB687B-5D2E-6018-5C19-6211E4ADBA8B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11540763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tx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3706673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F8E19E-7C51-2D2C-254E-F363C418DE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2" name="Title 1">
            <a:extLst>
              <a:ext uri="{FF2B5EF4-FFF2-40B4-BE49-F238E27FC236}">
                <a16:creationId xmlns:a16="http://schemas.microsoft.com/office/drawing/2014/main" id="{802863CF-25C1-DECF-F640-C736ECDB95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271" y="2417400"/>
            <a:ext cx="5765729" cy="1847942"/>
          </a:xfrm>
        </p:spPr>
        <p:txBody>
          <a:bodyPr anchor="b"/>
          <a:lstStyle>
            <a:lvl1pPr algn="l">
              <a:lnSpc>
                <a:spcPct val="80000"/>
              </a:lnSpc>
              <a:defRPr sz="5000">
                <a:solidFill>
                  <a:srgbClr val="98FB98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623E9086-C2CE-8088-D447-C484543077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271" y="4448111"/>
            <a:ext cx="5765729" cy="1113560"/>
          </a:xfrm>
        </p:spPr>
        <p:txBody>
          <a:bodyPr/>
          <a:lstStyle>
            <a:lvl1pPr marL="0" indent="0" algn="l">
              <a:buNone/>
              <a:defRPr sz="2500">
                <a:solidFill>
                  <a:srgbClr val="98FB98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459533762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s and Captions Smo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223E2-CB33-A043-EFAE-5E5920ABF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D07086-8168-2FFB-8A6A-847C21CE6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FC705-8F10-4987-94C2-45EF64447951}" type="datetime1">
              <a:rPr lang="en-GB" smtClean="0"/>
              <a:t>24/10/2025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BF319C-1022-A0DE-5680-6E6F7A33A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Introduction to AI-Assisted Programming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A01DCF-BF44-5758-3698-48171189D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7DDBB1C-FCE2-459F-CD23-42AF9E169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493" y="3429000"/>
            <a:ext cx="3600000" cy="2832100"/>
          </a:xfrm>
        </p:spPr>
        <p:txBody>
          <a:bodyPr/>
          <a:lstStyle>
            <a:lvl1pPr rtl="0">
              <a:defRPr sz="1800"/>
            </a:lvl1pPr>
            <a:lvl2pPr rtl="0">
              <a:defRPr sz="1800"/>
            </a:lvl2pPr>
            <a:lvl3pPr rtl="0">
              <a:buClr>
                <a:srgbClr val="00FF7F"/>
              </a:buClr>
              <a:defRPr sz="1800"/>
            </a:lvl3pPr>
            <a:lvl4pPr rtl="0">
              <a:buClr>
                <a:srgbClr val="00FF7F"/>
              </a:buClr>
              <a:defRPr sz="1800"/>
            </a:lvl4pPr>
            <a:lvl5pPr rtl="0"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284B46C-0DDC-167C-514E-EB0FCC3E4BE7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276876" y="3429000"/>
            <a:ext cx="3600000" cy="2832100"/>
          </a:xfrm>
        </p:spPr>
        <p:txBody>
          <a:bodyPr/>
          <a:lstStyle>
            <a:lvl1pPr rtl="0">
              <a:defRPr sz="1800"/>
            </a:lvl1pPr>
            <a:lvl2pPr rtl="0">
              <a:defRPr sz="1800"/>
            </a:lvl2pPr>
            <a:lvl3pPr rtl="0">
              <a:buClr>
                <a:srgbClr val="00FF7F"/>
              </a:buClr>
              <a:defRPr sz="1800"/>
            </a:lvl3pPr>
            <a:lvl4pPr rtl="0">
              <a:buClr>
                <a:srgbClr val="00FF7F"/>
              </a:buClr>
              <a:defRPr sz="1800"/>
            </a:lvl4pPr>
            <a:lvl5pPr rtl="0"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C354167-3149-957E-9D9F-B30D04014172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8235258" y="3429000"/>
            <a:ext cx="3600000" cy="2832100"/>
          </a:xfrm>
        </p:spPr>
        <p:txBody>
          <a:bodyPr/>
          <a:lstStyle>
            <a:lvl1pPr rtl="0">
              <a:defRPr sz="1800"/>
            </a:lvl1pPr>
            <a:lvl2pPr rtl="0">
              <a:defRPr sz="1800"/>
            </a:lvl2pPr>
            <a:lvl3pPr rtl="0">
              <a:buClr>
                <a:srgbClr val="00FF7F"/>
              </a:buClr>
              <a:defRPr sz="1800"/>
            </a:lvl3pPr>
            <a:lvl4pPr rtl="0">
              <a:buClr>
                <a:srgbClr val="00FF7F"/>
              </a:buClr>
              <a:defRPr sz="1800"/>
            </a:lvl4pPr>
            <a:lvl5pPr rtl="0"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047AD979-9E36-27D3-D861-472A37C9BD3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18490" y="1394619"/>
            <a:ext cx="3600000" cy="183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BA925AEF-9705-43FC-B311-1B9A5C87248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6876" y="1394619"/>
            <a:ext cx="3600000" cy="183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71EBAC93-1C14-C84A-FF75-AC90D6C8A89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235261" y="1394619"/>
            <a:ext cx="3600000" cy="183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A6EB687B-5D2E-6018-5C19-6211E4ADBA8B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11540763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tx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160980370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s and Captions Khaki">
    <p:bg>
      <p:bgPr>
        <a:solidFill>
          <a:srgbClr val="98FB98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223E2-CB33-A043-EFAE-5E5920ABF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D07086-8168-2FFB-8A6A-847C21CE6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B0282-ADA5-4279-8AF5-FD2602BD02E1}" type="datetime1">
              <a:rPr lang="en-GB" smtClean="0"/>
              <a:t>24/10/2025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BF319C-1022-A0DE-5680-6E6F7A33A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Introduction to AI-Assisted Programming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A01DCF-BF44-5758-3698-48171189D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7DDBB1C-FCE2-459F-CD23-42AF9E169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493" y="3429000"/>
            <a:ext cx="3600000" cy="2832100"/>
          </a:xfrm>
        </p:spPr>
        <p:txBody>
          <a:bodyPr/>
          <a:lstStyle>
            <a:lvl1pPr rtl="0">
              <a:defRPr sz="1800"/>
            </a:lvl1pPr>
            <a:lvl2pPr rtl="0">
              <a:defRPr sz="1800"/>
            </a:lvl2pPr>
            <a:lvl3pPr rtl="0">
              <a:buClr>
                <a:srgbClr val="006400"/>
              </a:buClr>
              <a:defRPr sz="1800"/>
            </a:lvl3pPr>
            <a:lvl4pPr rtl="0">
              <a:buClr>
                <a:srgbClr val="006400"/>
              </a:buClr>
              <a:defRPr sz="1800"/>
            </a:lvl4pPr>
            <a:lvl5pPr rtl="0">
              <a:buClr>
                <a:srgbClr val="006400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284B46C-0DDC-167C-514E-EB0FCC3E4BE7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276876" y="3429000"/>
            <a:ext cx="3600000" cy="2832100"/>
          </a:xfrm>
        </p:spPr>
        <p:txBody>
          <a:bodyPr/>
          <a:lstStyle>
            <a:lvl1pPr rtl="0">
              <a:defRPr sz="1800"/>
            </a:lvl1pPr>
            <a:lvl2pPr rtl="0">
              <a:defRPr sz="1800"/>
            </a:lvl2pPr>
            <a:lvl3pPr rtl="0">
              <a:buClr>
                <a:schemeClr val="accent6"/>
              </a:buClr>
              <a:defRPr sz="1800"/>
            </a:lvl3pPr>
            <a:lvl4pPr rtl="0">
              <a:buClr>
                <a:schemeClr val="accent6"/>
              </a:buClr>
              <a:defRPr sz="1800"/>
            </a:lvl4pPr>
            <a:lvl5pPr rtl="0">
              <a:buClr>
                <a:schemeClr val="accent6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C354167-3149-957E-9D9F-B30D04014172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8235258" y="3429000"/>
            <a:ext cx="3600000" cy="2832100"/>
          </a:xfrm>
        </p:spPr>
        <p:txBody>
          <a:bodyPr/>
          <a:lstStyle>
            <a:lvl1pPr rtl="0">
              <a:defRPr sz="1800"/>
            </a:lvl1pPr>
            <a:lvl2pPr rtl="0">
              <a:defRPr sz="1800"/>
            </a:lvl2pPr>
            <a:lvl3pPr rtl="0">
              <a:buClr>
                <a:schemeClr val="accent6"/>
              </a:buClr>
              <a:defRPr sz="1800"/>
            </a:lvl3pPr>
            <a:lvl4pPr rtl="0">
              <a:buClr>
                <a:schemeClr val="accent6"/>
              </a:buClr>
              <a:defRPr sz="1800"/>
            </a:lvl4pPr>
            <a:lvl5pPr rtl="0">
              <a:buClr>
                <a:schemeClr val="accent6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047AD979-9E36-27D3-D861-472A37C9BD3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18490" y="1394619"/>
            <a:ext cx="3600000" cy="183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BA925AEF-9705-43FC-B311-1B9A5C87248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6876" y="1394619"/>
            <a:ext cx="3600000" cy="183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71EBAC93-1C14-C84A-FF75-AC90D6C8A89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235261" y="1394619"/>
            <a:ext cx="3600000" cy="183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A6EB687B-5D2E-6018-5C19-6211E4ADBA8B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11540763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tx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14231540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F41CF-A3E3-C272-C94C-947AC89C8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492" y="327819"/>
            <a:ext cx="9984000" cy="5933281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080FA7-D3DB-DCE0-62D3-E92CDF5E1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B8527-9C5B-4EC2-9C8A-73DBC22D3285}" type="datetime1">
              <a:rPr lang="en-GB" smtClean="0"/>
              <a:t>24/10/2025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FFF8CC-E316-E641-C9CE-DF3DAA8A6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Introduction to AI-Assisted Programming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2F5865-014C-FA86-09B0-6C05A0B66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9344805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ext Smo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F41CF-A3E3-C272-C94C-947AC89C8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492" y="327819"/>
            <a:ext cx="9984000" cy="5933281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080FA7-D3DB-DCE0-62D3-E92CDF5E1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7177E-8AF1-4C22-B3A9-CFC88EC5B560}" type="datetime1">
              <a:rPr lang="en-GB" smtClean="0"/>
              <a:t>24/10/2025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FFF8CC-E316-E641-C9CE-DF3DAA8A6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Introduction to AI-Assisted Programming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2F5865-014C-FA86-09B0-6C05A0B66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475397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ext Khaki">
    <p:bg>
      <p:bgPr>
        <a:solidFill>
          <a:srgbClr val="98FB98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F41CF-A3E3-C272-C94C-947AC89C8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492" y="327819"/>
            <a:ext cx="9984000" cy="5933281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080FA7-D3DB-DCE0-62D3-E92CDF5E1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B48B1-0E30-4098-8D38-42BE4C9AF21E}" type="datetime1">
              <a:rPr lang="en-GB" smtClean="0"/>
              <a:t>24/10/2025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FFF8CC-E316-E641-C9CE-DF3DAA8A6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Introduction to AI-Assisted Programming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2F5865-014C-FA86-09B0-6C05A0B66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8019243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ext Blue">
    <p:bg>
      <p:bgPr>
        <a:solidFill>
          <a:srgbClr val="98FB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F41CF-A3E3-C272-C94C-947AC89C8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492" y="327025"/>
            <a:ext cx="9984000" cy="5934075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080FA7-D3DB-DCE0-62D3-E92CDF5E1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19D6801-89D7-417F-85DF-C16A2E39C294}" type="datetime1">
              <a:rPr lang="en-GB" smtClean="0"/>
              <a:t>24/10/2025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FFF8CC-E316-E641-C9CE-DF3DAA8A6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Introduction to AI-Assisted Programming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2F5865-014C-FA86-09B0-6C05A0B66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BA53E11-492D-48B3-9F9B-09541CA2A39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A8D6E0-472D-9B14-F3A6-BC2F23E87040}"/>
              </a:ext>
            </a:extLst>
          </p:cNvPr>
          <p:cNvSpPr txBox="1"/>
          <p:nvPr userDrawn="1"/>
        </p:nvSpPr>
        <p:spPr>
          <a:xfrm>
            <a:off x="326232" y="6393702"/>
            <a:ext cx="1417500" cy="137272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l"/>
            <a:r>
              <a:rPr lang="en-US" sz="850" b="0" dirty="0">
                <a:solidFill>
                  <a:schemeClr val="tx1"/>
                </a:solidFill>
                <a:latin typeface="+mj-lt"/>
              </a:rPr>
              <a:t>Imperial College London</a:t>
            </a:r>
          </a:p>
        </p:txBody>
      </p:sp>
    </p:spTree>
    <p:extLst>
      <p:ext uri="{BB962C8B-B14F-4D97-AF65-F5344CB8AC3E}">
        <p14:creationId xmlns:p14="http://schemas.microsoft.com/office/powerpoint/2010/main" val="1467749574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Section Header Blue">
    <p:bg>
      <p:bgPr>
        <a:solidFill>
          <a:srgbClr val="00FF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EE2EA-C029-0AE3-B18F-CB5D823CD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469A95D-CA21-4505-B563-C017F16DC961}" type="datetime1">
              <a:rPr lang="en-GB" smtClean="0"/>
              <a:t>24/10/2025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4AA3B-FC1A-1DAF-C282-4ED6FC740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Introduction to AI-Assisted Programming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8A0A1-4076-F926-D730-16EF8BBD7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BA53E11-492D-48B3-9F9B-09541CA2A39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3E70A2-A3C6-29D0-1DEB-4D8F9283B18B}"/>
              </a:ext>
            </a:extLst>
          </p:cNvPr>
          <p:cNvSpPr txBox="1"/>
          <p:nvPr userDrawn="1"/>
        </p:nvSpPr>
        <p:spPr>
          <a:xfrm>
            <a:off x="326232" y="6393702"/>
            <a:ext cx="1417500" cy="137272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l"/>
            <a:r>
              <a:rPr lang="en-US" sz="850" b="0" dirty="0">
                <a:solidFill>
                  <a:schemeClr val="tx1"/>
                </a:solidFill>
                <a:latin typeface="+mj-lt"/>
              </a:rPr>
              <a:t>Imperial College London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E2710C7-980D-1529-A1C4-D0B91442977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32718" y="2505029"/>
            <a:ext cx="6700238" cy="2162664"/>
          </a:xfrm>
        </p:spPr>
        <p:txBody>
          <a:bodyPr anchor="t"/>
          <a:lstStyle>
            <a:lvl1pPr algn="l">
              <a:lnSpc>
                <a:spcPct val="80000"/>
              </a:lnSpc>
              <a:defRPr sz="50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01</a:t>
            </a:r>
            <a:br>
              <a:rPr lang="en-GB" dirty="0"/>
            </a:br>
            <a:r>
              <a:rPr lang="en-GB" dirty="0"/>
              <a:t>Click to edit title style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A059B7-F8C4-DDAC-8831-8DEB457052F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8830" y="2321073"/>
            <a:ext cx="1786722" cy="178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188077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Blue">
    <p:bg>
      <p:bgPr>
        <a:solidFill>
          <a:srgbClr val="00FF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EE2EA-C029-0AE3-B18F-CB5D823CD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A35F6A9-2C8D-4FB9-B924-FE658DB02DD5}" type="datetime1">
              <a:rPr lang="en-GB" smtClean="0"/>
              <a:t>24/10/2025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4AA3B-FC1A-1DAF-C282-4ED6FC740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Introduction to AI-Assisted Programming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8A0A1-4076-F926-D730-16EF8BBD7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BA53E11-492D-48B3-9F9B-09541CA2A39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3E70A2-A3C6-29D0-1DEB-4D8F9283B18B}"/>
              </a:ext>
            </a:extLst>
          </p:cNvPr>
          <p:cNvSpPr txBox="1"/>
          <p:nvPr userDrawn="1"/>
        </p:nvSpPr>
        <p:spPr>
          <a:xfrm>
            <a:off x="326232" y="6393702"/>
            <a:ext cx="1417500" cy="137272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l"/>
            <a:r>
              <a:rPr lang="en-US" sz="850" b="0" dirty="0">
                <a:solidFill>
                  <a:schemeClr val="tx1"/>
                </a:solidFill>
                <a:latin typeface="+mj-lt"/>
              </a:rPr>
              <a:t>Imperial College London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E2710C7-980D-1529-A1C4-D0B91442977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32718" y="2505029"/>
            <a:ext cx="6700238" cy="2162664"/>
          </a:xfrm>
        </p:spPr>
        <p:txBody>
          <a:bodyPr anchor="t"/>
          <a:lstStyle>
            <a:lvl1pPr algn="l">
              <a:lnSpc>
                <a:spcPct val="80000"/>
              </a:lnSpc>
              <a:defRPr sz="50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01</a:t>
            </a:r>
            <a:br>
              <a:rPr lang="en-GB" dirty="0"/>
            </a:br>
            <a:r>
              <a:rPr lang="en-GB" dirty="0"/>
              <a:t>Click to edit title style</a:t>
            </a:r>
          </a:p>
        </p:txBody>
      </p:sp>
      <p:pic>
        <p:nvPicPr>
          <p:cNvPr id="3" name="Picture 2" descr="A black and white image of two people&#10;&#10;Description automatically generated">
            <a:extLst>
              <a:ext uri="{FF2B5EF4-FFF2-40B4-BE49-F238E27FC236}">
                <a16:creationId xmlns:a16="http://schemas.microsoft.com/office/drawing/2014/main" id="{F5A059B7-F8C4-DDAC-8831-8DEB457052F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830" y="2321073"/>
            <a:ext cx="1786722" cy="178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995235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 Blue">
    <p:bg>
      <p:bgPr>
        <a:solidFill>
          <a:srgbClr val="00FF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EE2EA-C029-0AE3-B18F-CB5D823CD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0A7020-E4C6-40DD-9E69-0DC13C82416A}" type="datetime1">
              <a:rPr lang="en-GB" smtClean="0"/>
              <a:t>24/10/2025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4AA3B-FC1A-1DAF-C282-4ED6FC740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Introduction to AI-Assisted Programming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8A0A1-4076-F926-D730-16EF8BBD7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BA53E11-492D-48B3-9F9B-09541CA2A39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3E70A2-A3C6-29D0-1DEB-4D8F9283B18B}"/>
              </a:ext>
            </a:extLst>
          </p:cNvPr>
          <p:cNvSpPr txBox="1"/>
          <p:nvPr userDrawn="1"/>
        </p:nvSpPr>
        <p:spPr>
          <a:xfrm>
            <a:off x="326232" y="6393702"/>
            <a:ext cx="1417500" cy="137272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l"/>
            <a:r>
              <a:rPr lang="en-US" sz="850" b="0" dirty="0">
                <a:solidFill>
                  <a:schemeClr val="tx1"/>
                </a:solidFill>
                <a:latin typeface="+mj-lt"/>
              </a:rPr>
              <a:t>Imperial College London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E2710C7-980D-1529-A1C4-D0B91442977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32718" y="2505029"/>
            <a:ext cx="6700238" cy="2162664"/>
          </a:xfrm>
        </p:spPr>
        <p:txBody>
          <a:bodyPr anchor="t"/>
          <a:lstStyle>
            <a:lvl1pPr algn="l">
              <a:lnSpc>
                <a:spcPct val="80000"/>
              </a:lnSpc>
              <a:defRPr sz="50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01</a:t>
            </a:r>
            <a:br>
              <a:rPr lang="en-GB" dirty="0"/>
            </a:br>
            <a:r>
              <a:rPr lang="en-GB" dirty="0"/>
              <a:t>Click to edit title style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A059B7-F8C4-DDAC-8831-8DEB457052F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8830" y="2321073"/>
            <a:ext cx="1786722" cy="178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91736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 Header Blue">
    <p:bg>
      <p:bgPr>
        <a:solidFill>
          <a:srgbClr val="00FF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EE2EA-C029-0AE3-B18F-CB5D823CD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E202B61-819F-4215-B495-E3A0EFD6EC07}" type="datetime1">
              <a:rPr lang="en-GB" smtClean="0"/>
              <a:t>24/10/2025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4AA3B-FC1A-1DAF-C282-4ED6FC740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Introduction to AI-Assisted Programming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8A0A1-4076-F926-D730-16EF8BBD7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BA53E11-492D-48B3-9F9B-09541CA2A39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3E70A2-A3C6-29D0-1DEB-4D8F9283B18B}"/>
              </a:ext>
            </a:extLst>
          </p:cNvPr>
          <p:cNvSpPr txBox="1"/>
          <p:nvPr userDrawn="1"/>
        </p:nvSpPr>
        <p:spPr>
          <a:xfrm>
            <a:off x="326232" y="6393702"/>
            <a:ext cx="1417500" cy="137272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l"/>
            <a:r>
              <a:rPr lang="en-US" sz="850" b="0" dirty="0">
                <a:solidFill>
                  <a:schemeClr val="tx1"/>
                </a:solidFill>
                <a:latin typeface="+mj-lt"/>
              </a:rPr>
              <a:t>Imperial College London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E2710C7-980D-1529-A1C4-D0B91442977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32718" y="2505029"/>
            <a:ext cx="6700238" cy="2162664"/>
          </a:xfrm>
        </p:spPr>
        <p:txBody>
          <a:bodyPr anchor="t"/>
          <a:lstStyle>
            <a:lvl1pPr algn="l">
              <a:lnSpc>
                <a:spcPct val="80000"/>
              </a:lnSpc>
              <a:defRPr sz="50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01</a:t>
            </a:r>
            <a:br>
              <a:rPr lang="en-GB" dirty="0"/>
            </a:br>
            <a:r>
              <a:rPr lang="en-GB" dirty="0"/>
              <a:t>Click to edit title style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A059B7-F8C4-DDAC-8831-8DEB457052F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8830" y="2321073"/>
            <a:ext cx="1786722" cy="178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77928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F8E19E-7C51-2D2C-254E-F363C418DE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2" name="Title 1">
            <a:extLst>
              <a:ext uri="{FF2B5EF4-FFF2-40B4-BE49-F238E27FC236}">
                <a16:creationId xmlns:a16="http://schemas.microsoft.com/office/drawing/2014/main" id="{802863CF-25C1-DECF-F640-C736ECDB95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271" y="2417400"/>
            <a:ext cx="5765729" cy="1847942"/>
          </a:xfrm>
        </p:spPr>
        <p:txBody>
          <a:bodyPr anchor="b"/>
          <a:lstStyle>
            <a:lvl1pPr algn="l">
              <a:lnSpc>
                <a:spcPct val="80000"/>
              </a:lnSpc>
              <a:defRPr sz="5000">
                <a:solidFill>
                  <a:srgbClr val="98FB98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623E9086-C2CE-8088-D447-C484543077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271" y="4448111"/>
            <a:ext cx="5765729" cy="1113560"/>
          </a:xfrm>
        </p:spPr>
        <p:txBody>
          <a:bodyPr/>
          <a:lstStyle>
            <a:lvl1pPr marL="0" indent="0" algn="l">
              <a:buNone/>
              <a:defRPr sz="2500">
                <a:solidFill>
                  <a:srgbClr val="98FB98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90355710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Section Header Blue">
    <p:bg>
      <p:bgPr>
        <a:solidFill>
          <a:srgbClr val="00FF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EE2EA-C029-0AE3-B18F-CB5D823CD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6B9E15F-062C-43EE-BC48-353830617963}" type="datetime1">
              <a:rPr lang="en-GB" smtClean="0"/>
              <a:t>24/10/2025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4AA3B-FC1A-1DAF-C282-4ED6FC740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Introduction to AI-Assisted Programming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8A0A1-4076-F926-D730-16EF8BBD7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BA53E11-492D-48B3-9F9B-09541CA2A39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3E70A2-A3C6-29D0-1DEB-4D8F9283B18B}"/>
              </a:ext>
            </a:extLst>
          </p:cNvPr>
          <p:cNvSpPr txBox="1"/>
          <p:nvPr userDrawn="1"/>
        </p:nvSpPr>
        <p:spPr>
          <a:xfrm>
            <a:off x="326232" y="6393702"/>
            <a:ext cx="1417500" cy="137272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l"/>
            <a:r>
              <a:rPr lang="en-US" sz="850" b="0" dirty="0">
                <a:solidFill>
                  <a:schemeClr val="tx1"/>
                </a:solidFill>
                <a:latin typeface="+mj-lt"/>
              </a:rPr>
              <a:t>Imperial College London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E2710C7-980D-1529-A1C4-D0B91442977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32718" y="2505029"/>
            <a:ext cx="6700238" cy="2162664"/>
          </a:xfrm>
        </p:spPr>
        <p:txBody>
          <a:bodyPr anchor="t"/>
          <a:lstStyle>
            <a:lvl1pPr algn="l">
              <a:lnSpc>
                <a:spcPct val="80000"/>
              </a:lnSpc>
              <a:defRPr sz="50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01</a:t>
            </a:r>
            <a:br>
              <a:rPr lang="en-GB" dirty="0"/>
            </a:br>
            <a:r>
              <a:rPr lang="en-GB" dirty="0"/>
              <a:t>Click to edit title style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A059B7-F8C4-DDAC-8831-8DEB457052F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8830" y="2321073"/>
            <a:ext cx="1786722" cy="178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542469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Section Header Blue">
    <p:bg>
      <p:bgPr>
        <a:solidFill>
          <a:srgbClr val="00FF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EE2EA-C029-0AE3-B18F-CB5D823CD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AA18657-9DEE-4C6F-B402-5FA5E455182F}" type="datetime1">
              <a:rPr lang="en-GB" smtClean="0"/>
              <a:t>24/10/2025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4AA3B-FC1A-1DAF-C282-4ED6FC740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Introduction to AI-Assisted Programming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8A0A1-4076-F926-D730-16EF8BBD7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BA53E11-492D-48B3-9F9B-09541CA2A39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3E70A2-A3C6-29D0-1DEB-4D8F9283B18B}"/>
              </a:ext>
            </a:extLst>
          </p:cNvPr>
          <p:cNvSpPr txBox="1"/>
          <p:nvPr userDrawn="1"/>
        </p:nvSpPr>
        <p:spPr>
          <a:xfrm>
            <a:off x="326232" y="6393702"/>
            <a:ext cx="1417500" cy="137272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l"/>
            <a:r>
              <a:rPr lang="en-US" sz="850" b="0" dirty="0">
                <a:solidFill>
                  <a:schemeClr val="tx1"/>
                </a:solidFill>
                <a:latin typeface="+mj-lt"/>
              </a:rPr>
              <a:t>Imperial College London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E2710C7-980D-1529-A1C4-D0B91442977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32718" y="2505029"/>
            <a:ext cx="6700238" cy="2162664"/>
          </a:xfrm>
        </p:spPr>
        <p:txBody>
          <a:bodyPr anchor="t"/>
          <a:lstStyle>
            <a:lvl1pPr algn="l">
              <a:lnSpc>
                <a:spcPct val="80000"/>
              </a:lnSpc>
              <a:defRPr sz="50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01</a:t>
            </a:r>
            <a:br>
              <a:rPr lang="en-GB" dirty="0"/>
            </a:br>
            <a:r>
              <a:rPr lang="en-GB" dirty="0"/>
              <a:t>Click to edit title style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A059B7-F8C4-DDAC-8831-8DEB457052F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8830" y="2321073"/>
            <a:ext cx="1786722" cy="178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5951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Section Header Blue">
    <p:bg>
      <p:bgPr>
        <a:solidFill>
          <a:srgbClr val="00FF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EE2EA-C029-0AE3-B18F-CB5D823CD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54704C0-6751-42CD-9A31-40B3572790F8}" type="datetime1">
              <a:rPr lang="en-GB" smtClean="0"/>
              <a:t>24/10/2025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4AA3B-FC1A-1DAF-C282-4ED6FC740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Introduction to AI-Assisted Programming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8A0A1-4076-F926-D730-16EF8BBD7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BA53E11-492D-48B3-9F9B-09541CA2A39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3E70A2-A3C6-29D0-1DEB-4D8F9283B18B}"/>
              </a:ext>
            </a:extLst>
          </p:cNvPr>
          <p:cNvSpPr txBox="1"/>
          <p:nvPr userDrawn="1"/>
        </p:nvSpPr>
        <p:spPr>
          <a:xfrm>
            <a:off x="326232" y="6393702"/>
            <a:ext cx="1417500" cy="137272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l"/>
            <a:r>
              <a:rPr lang="en-US" sz="850" b="0" dirty="0">
                <a:solidFill>
                  <a:schemeClr val="tx1"/>
                </a:solidFill>
                <a:latin typeface="+mj-lt"/>
              </a:rPr>
              <a:t>Imperial College London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E2710C7-980D-1529-A1C4-D0B91442977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32718" y="2505029"/>
            <a:ext cx="6700238" cy="2162664"/>
          </a:xfrm>
        </p:spPr>
        <p:txBody>
          <a:bodyPr anchor="t"/>
          <a:lstStyle>
            <a:lvl1pPr algn="l">
              <a:lnSpc>
                <a:spcPct val="80000"/>
              </a:lnSpc>
              <a:defRPr sz="50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01</a:t>
            </a:r>
            <a:br>
              <a:rPr lang="en-GB" dirty="0"/>
            </a:br>
            <a:r>
              <a:rPr lang="en-GB" dirty="0"/>
              <a:t>Click to edit title style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A059B7-F8C4-DDAC-8831-8DEB457052F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8830" y="2321073"/>
            <a:ext cx="1786722" cy="178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240264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11063-EA65-485C-8301-8FA43B13787D}" type="datetime1">
              <a:rPr lang="en-GB" smtClean="0"/>
              <a:t>24/10/2025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Introduction to AI-Assisted Programming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52399BF-03C9-B24E-A780-BE7CD263C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52000"/>
            <a:ext cx="5583670" cy="378044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4D02234B-F0AA-AEA6-E636-52276BDE0E86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5583670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tx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8D7AD65-3E40-A55B-332E-BB6300B58F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5800" y="1394619"/>
            <a:ext cx="558367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FF7F"/>
              </a:buClr>
              <a:defRPr sz="1800"/>
            </a:lvl3pPr>
            <a:lvl4pPr>
              <a:buClr>
                <a:srgbClr val="00FF7F"/>
              </a:buClr>
              <a:defRPr sz="1800"/>
            </a:lvl4pPr>
            <a:lvl5pPr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90AF79-7BDC-6C86-6328-5E1E4E4A08BD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290831" y="328613"/>
            <a:ext cx="5583670" cy="593248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an icon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2939635899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Content Smo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233F8-046B-4A5C-9007-1F1AD2775381}" type="datetime1">
              <a:rPr lang="en-GB" smtClean="0"/>
              <a:t>24/10/2025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Introduction to AI-Assisted Programming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52399BF-03C9-B24E-A780-BE7CD263C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52000"/>
            <a:ext cx="5583670" cy="37804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4D02234B-F0AA-AEA6-E636-52276BDE0E86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5583670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tx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8D7AD65-3E40-A55B-332E-BB6300B58F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5800" y="1394619"/>
            <a:ext cx="558367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FF7F"/>
              </a:buClr>
              <a:defRPr sz="1800"/>
            </a:lvl3pPr>
            <a:lvl4pPr>
              <a:buClr>
                <a:srgbClr val="00FF7F"/>
              </a:buClr>
              <a:defRPr sz="1800"/>
            </a:lvl4pPr>
            <a:lvl5pPr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90AF79-7BDC-6C86-6328-5E1E4E4A08BD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290831" y="328613"/>
            <a:ext cx="5583670" cy="593248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an icon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2206395976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Content Khaki">
    <p:bg>
      <p:bgPr>
        <a:solidFill>
          <a:srgbClr val="98FB98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D0F34-3D43-4B8D-ADA4-14CCBB8EDF22}" type="datetime1">
              <a:rPr lang="en-GB" smtClean="0"/>
              <a:t>24/10/2025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Introduction to AI-Assisted Programming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52399BF-03C9-B24E-A780-BE7CD263C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52000"/>
            <a:ext cx="5583670" cy="37804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4D02234B-F0AA-AEA6-E636-52276BDE0E86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5583670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tx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8D7AD65-3E40-A55B-332E-BB6300B58F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5800" y="1394619"/>
            <a:ext cx="558367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chemeClr val="accent6"/>
              </a:buClr>
              <a:defRPr sz="1800"/>
            </a:lvl3pPr>
            <a:lvl4pPr>
              <a:buClr>
                <a:schemeClr val="accent6"/>
              </a:buClr>
              <a:defRPr sz="1800"/>
            </a:lvl4pPr>
            <a:lvl5pPr>
              <a:buClr>
                <a:schemeClr val="accent6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90AF79-7BDC-6C86-6328-5E1E4E4A08BD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290831" y="328613"/>
            <a:ext cx="5583670" cy="593248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an icon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2773322227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Fou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B6343-0655-4443-A8B8-A4BAB6D8C07F}" type="datetime1">
              <a:rPr lang="en-GB" smtClean="0"/>
              <a:t>24/10/2025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Introduction to AI-Assisted Programming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E7D2B8-AE4F-2293-866D-13361A0A4A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5800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FF7F"/>
              </a:buClr>
              <a:defRPr sz="1800"/>
            </a:lvl3pPr>
            <a:lvl4pPr>
              <a:buClr>
                <a:srgbClr val="00FF7F"/>
              </a:buClr>
              <a:defRPr sz="1800"/>
            </a:lvl4pPr>
            <a:lvl5pPr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4920982-7B93-FD28-69A5-DDD95FFDB98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75880" y="327819"/>
            <a:ext cx="3744000" cy="2925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7" name="Picture Placeholder 9">
            <a:extLst>
              <a:ext uri="{FF2B5EF4-FFF2-40B4-BE49-F238E27FC236}">
                <a16:creationId xmlns:a16="http://schemas.microsoft.com/office/drawing/2014/main" id="{4F7D26A6-576F-735A-7429-EDF64293F6F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122200" y="327819"/>
            <a:ext cx="3744000" cy="2925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C0D226BA-B259-18A4-2510-39AFB57E0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51999"/>
            <a:ext cx="3600000" cy="1010017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Picture Placeholder 9">
            <a:extLst>
              <a:ext uri="{FF2B5EF4-FFF2-40B4-BE49-F238E27FC236}">
                <a16:creationId xmlns:a16="http://schemas.microsoft.com/office/drawing/2014/main" id="{820BEAE3-D117-6A35-4CA0-AD8A32FA8AD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5880" y="3336100"/>
            <a:ext cx="3744000" cy="2925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6" name="Picture Placeholder 9">
            <a:extLst>
              <a:ext uri="{FF2B5EF4-FFF2-40B4-BE49-F238E27FC236}">
                <a16:creationId xmlns:a16="http://schemas.microsoft.com/office/drawing/2014/main" id="{A380118A-A6AE-E8BE-5470-901DF79D51D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122200" y="3336100"/>
            <a:ext cx="3744000" cy="2925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065361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Four Images Smo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8F412-10EA-4CFB-B14E-09F2321FCDAD}" type="datetime1">
              <a:rPr lang="en-GB" smtClean="0"/>
              <a:t>24/10/2025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Introduction to AI-Assisted Programming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E7D2B8-AE4F-2293-866D-13361A0A4A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5800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FF7F"/>
              </a:buClr>
              <a:defRPr sz="1800"/>
            </a:lvl3pPr>
            <a:lvl4pPr>
              <a:buClr>
                <a:srgbClr val="00FF7F"/>
              </a:buClr>
              <a:defRPr sz="1800"/>
            </a:lvl4pPr>
            <a:lvl5pPr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4920982-7B93-FD28-69A5-DDD95FFDB98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75880" y="327819"/>
            <a:ext cx="3744000" cy="2925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7" name="Picture Placeholder 9">
            <a:extLst>
              <a:ext uri="{FF2B5EF4-FFF2-40B4-BE49-F238E27FC236}">
                <a16:creationId xmlns:a16="http://schemas.microsoft.com/office/drawing/2014/main" id="{4F7D26A6-576F-735A-7429-EDF64293F6F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122200" y="327819"/>
            <a:ext cx="3744000" cy="2925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C0D226BA-B259-18A4-2510-39AFB57E0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51999"/>
            <a:ext cx="3600000" cy="87505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5" name="Picture Placeholder 9">
            <a:extLst>
              <a:ext uri="{FF2B5EF4-FFF2-40B4-BE49-F238E27FC236}">
                <a16:creationId xmlns:a16="http://schemas.microsoft.com/office/drawing/2014/main" id="{820BEAE3-D117-6A35-4CA0-AD8A32FA8AD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5880" y="3336100"/>
            <a:ext cx="3744000" cy="2925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6" name="Picture Placeholder 9">
            <a:extLst>
              <a:ext uri="{FF2B5EF4-FFF2-40B4-BE49-F238E27FC236}">
                <a16:creationId xmlns:a16="http://schemas.microsoft.com/office/drawing/2014/main" id="{A380118A-A6AE-E8BE-5470-901DF79D51D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122200" y="3336100"/>
            <a:ext cx="3744000" cy="2925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569060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Four Images Khaki">
    <p:bg>
      <p:bgPr>
        <a:solidFill>
          <a:srgbClr val="98FB98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73020-A5A2-4737-BF13-CE65F5A16124}" type="datetime1">
              <a:rPr lang="en-GB" smtClean="0"/>
              <a:t>24/10/2025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Introduction to AI-Assisted Programming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E7D2B8-AE4F-2293-866D-13361A0A4A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5800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chemeClr val="accent6"/>
              </a:buClr>
              <a:defRPr sz="1800"/>
            </a:lvl3pPr>
            <a:lvl4pPr>
              <a:buClr>
                <a:schemeClr val="accent6"/>
              </a:buClr>
              <a:defRPr sz="1800"/>
            </a:lvl4pPr>
            <a:lvl5pPr>
              <a:buClr>
                <a:schemeClr val="accent6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4920982-7B93-FD28-69A5-DDD95FFDB98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75880" y="327819"/>
            <a:ext cx="3744000" cy="2925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7" name="Picture Placeholder 9">
            <a:extLst>
              <a:ext uri="{FF2B5EF4-FFF2-40B4-BE49-F238E27FC236}">
                <a16:creationId xmlns:a16="http://schemas.microsoft.com/office/drawing/2014/main" id="{4F7D26A6-576F-735A-7429-EDF64293F6F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122200" y="327819"/>
            <a:ext cx="3744000" cy="2925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C0D226BA-B259-18A4-2510-39AFB57E0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51999"/>
            <a:ext cx="3600000" cy="1010017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Picture Placeholder 9">
            <a:extLst>
              <a:ext uri="{FF2B5EF4-FFF2-40B4-BE49-F238E27FC236}">
                <a16:creationId xmlns:a16="http://schemas.microsoft.com/office/drawing/2014/main" id="{820BEAE3-D117-6A35-4CA0-AD8A32FA8AD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5880" y="3336100"/>
            <a:ext cx="3744000" cy="2925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6" name="Picture Placeholder 9">
            <a:extLst>
              <a:ext uri="{FF2B5EF4-FFF2-40B4-BE49-F238E27FC236}">
                <a16:creationId xmlns:a16="http://schemas.microsoft.com/office/drawing/2014/main" id="{A380118A-A6AE-E8BE-5470-901DF79D51D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122200" y="3336100"/>
            <a:ext cx="3744000" cy="2925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226118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Nin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CFEAB-E41D-496F-89F1-067636B26939}" type="datetime1">
              <a:rPr lang="en-GB" smtClean="0"/>
              <a:t>24/10/2025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Introduction to AI-Assisted Programming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E7D2B8-AE4F-2293-866D-13361A0A4A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5800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FF7F"/>
              </a:buClr>
              <a:defRPr sz="1800"/>
            </a:lvl3pPr>
            <a:lvl4pPr>
              <a:buClr>
                <a:srgbClr val="00FF7F"/>
              </a:buClr>
              <a:defRPr sz="1800"/>
            </a:lvl4pPr>
            <a:lvl5pPr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4920982-7B93-FD28-69A5-DDD95FFDB98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75880" y="327028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7" name="Picture Placeholder 9">
            <a:extLst>
              <a:ext uri="{FF2B5EF4-FFF2-40B4-BE49-F238E27FC236}">
                <a16:creationId xmlns:a16="http://schemas.microsoft.com/office/drawing/2014/main" id="{4F7D26A6-576F-735A-7429-EDF64293F6F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838040" y="327028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C0D226BA-B259-18A4-2510-39AFB57E0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52000"/>
            <a:ext cx="3600000" cy="928214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2" name="Picture Placeholder 9">
            <a:extLst>
              <a:ext uri="{FF2B5EF4-FFF2-40B4-BE49-F238E27FC236}">
                <a16:creationId xmlns:a16="http://schemas.microsoft.com/office/drawing/2014/main" id="{3BF8A661-BC32-12AC-2F2D-D852D8FEEC1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400200" y="327028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6" name="Picture Placeholder 9">
            <a:extLst>
              <a:ext uri="{FF2B5EF4-FFF2-40B4-BE49-F238E27FC236}">
                <a16:creationId xmlns:a16="http://schemas.microsoft.com/office/drawing/2014/main" id="{424D9351-99D0-9E5B-7115-9BACEF47F4E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275880" y="2331064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7E1A1E6C-1250-255D-C128-8D998573C34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838040" y="23310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3" name="Picture Placeholder 9">
            <a:extLst>
              <a:ext uri="{FF2B5EF4-FFF2-40B4-BE49-F238E27FC236}">
                <a16:creationId xmlns:a16="http://schemas.microsoft.com/office/drawing/2014/main" id="{707F7AF8-8070-56D1-C887-AB07C4710C1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400200" y="23310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4" name="Picture Placeholder 9">
            <a:extLst>
              <a:ext uri="{FF2B5EF4-FFF2-40B4-BE49-F238E27FC236}">
                <a16:creationId xmlns:a16="http://schemas.microsoft.com/office/drawing/2014/main" id="{DCCCE168-E156-6A02-DEEC-8F9AC2E8B010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275880" y="43351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7" name="Picture Placeholder 9">
            <a:extLst>
              <a:ext uri="{FF2B5EF4-FFF2-40B4-BE49-F238E27FC236}">
                <a16:creationId xmlns:a16="http://schemas.microsoft.com/office/drawing/2014/main" id="{935D5F28-4EFB-7DB6-B73E-ECA9F671D62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838040" y="43351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EBE80ECC-3276-2379-3DA7-E599F908B356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400200" y="43351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70496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F8E19E-7C51-2D2C-254E-F363C418DE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2" name="Title 1">
            <a:extLst>
              <a:ext uri="{FF2B5EF4-FFF2-40B4-BE49-F238E27FC236}">
                <a16:creationId xmlns:a16="http://schemas.microsoft.com/office/drawing/2014/main" id="{802863CF-25C1-DECF-F640-C736ECDB95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271" y="2417400"/>
            <a:ext cx="5765729" cy="1847942"/>
          </a:xfrm>
        </p:spPr>
        <p:txBody>
          <a:bodyPr anchor="b"/>
          <a:lstStyle>
            <a:lvl1pPr algn="l">
              <a:lnSpc>
                <a:spcPct val="80000"/>
              </a:lnSpc>
              <a:defRPr sz="5000">
                <a:solidFill>
                  <a:srgbClr val="98FB98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623E9086-C2CE-8088-D447-C484543077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271" y="4448111"/>
            <a:ext cx="5765729" cy="1113560"/>
          </a:xfrm>
        </p:spPr>
        <p:txBody>
          <a:bodyPr/>
          <a:lstStyle>
            <a:lvl1pPr marL="0" indent="0" algn="l">
              <a:buNone/>
              <a:defRPr sz="2500">
                <a:solidFill>
                  <a:srgbClr val="98FB98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96894547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Nine Images Smo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429AD-E80D-43F0-B8C4-A0437D212C50}" type="datetime1">
              <a:rPr lang="en-GB" smtClean="0"/>
              <a:t>24/10/2025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Introduction to AI-Assisted Programming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E7D2B8-AE4F-2293-866D-13361A0A4A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5800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FF7F"/>
              </a:buClr>
              <a:defRPr sz="1800"/>
            </a:lvl3pPr>
            <a:lvl4pPr>
              <a:buClr>
                <a:srgbClr val="00FF7F"/>
              </a:buClr>
              <a:defRPr sz="1800"/>
            </a:lvl4pPr>
            <a:lvl5pPr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4920982-7B93-FD28-69A5-DDD95FFDB98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75880" y="327028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7" name="Picture Placeholder 9">
            <a:extLst>
              <a:ext uri="{FF2B5EF4-FFF2-40B4-BE49-F238E27FC236}">
                <a16:creationId xmlns:a16="http://schemas.microsoft.com/office/drawing/2014/main" id="{4F7D26A6-576F-735A-7429-EDF64293F6F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838040" y="327028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C0D226BA-B259-18A4-2510-39AFB57E0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51999"/>
            <a:ext cx="3600000" cy="1010017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2" name="Picture Placeholder 9">
            <a:extLst>
              <a:ext uri="{FF2B5EF4-FFF2-40B4-BE49-F238E27FC236}">
                <a16:creationId xmlns:a16="http://schemas.microsoft.com/office/drawing/2014/main" id="{3BF8A661-BC32-12AC-2F2D-D852D8FEEC1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400200" y="327028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6" name="Picture Placeholder 9">
            <a:extLst>
              <a:ext uri="{FF2B5EF4-FFF2-40B4-BE49-F238E27FC236}">
                <a16:creationId xmlns:a16="http://schemas.microsoft.com/office/drawing/2014/main" id="{424D9351-99D0-9E5B-7115-9BACEF47F4E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275880" y="2331064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7E1A1E6C-1250-255D-C128-8D998573C34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838040" y="23310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3" name="Picture Placeholder 9">
            <a:extLst>
              <a:ext uri="{FF2B5EF4-FFF2-40B4-BE49-F238E27FC236}">
                <a16:creationId xmlns:a16="http://schemas.microsoft.com/office/drawing/2014/main" id="{707F7AF8-8070-56D1-C887-AB07C4710C1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400200" y="23310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4" name="Picture Placeholder 9">
            <a:extLst>
              <a:ext uri="{FF2B5EF4-FFF2-40B4-BE49-F238E27FC236}">
                <a16:creationId xmlns:a16="http://schemas.microsoft.com/office/drawing/2014/main" id="{DCCCE168-E156-6A02-DEEC-8F9AC2E8B010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275880" y="43351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7" name="Picture Placeholder 9">
            <a:extLst>
              <a:ext uri="{FF2B5EF4-FFF2-40B4-BE49-F238E27FC236}">
                <a16:creationId xmlns:a16="http://schemas.microsoft.com/office/drawing/2014/main" id="{935D5F28-4EFB-7DB6-B73E-ECA9F671D62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838040" y="43351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EBE80ECC-3276-2379-3DA7-E599F908B356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400200" y="43351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784684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Nine Images Khaki">
    <p:bg>
      <p:bgPr>
        <a:solidFill>
          <a:srgbClr val="98FB98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367D8-780F-4511-BB7C-6B1768D5D31D}" type="datetime1">
              <a:rPr lang="en-GB" smtClean="0"/>
              <a:t>24/10/2025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Introduction to AI-Assisted Programming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E7D2B8-AE4F-2293-866D-13361A0A4A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5800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chemeClr val="accent6"/>
              </a:buClr>
              <a:defRPr sz="1800"/>
            </a:lvl3pPr>
            <a:lvl4pPr>
              <a:buClr>
                <a:schemeClr val="accent6"/>
              </a:buClr>
              <a:defRPr sz="1800"/>
            </a:lvl4pPr>
            <a:lvl5pPr>
              <a:buClr>
                <a:schemeClr val="accent6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4920982-7B93-FD28-69A5-DDD95FFDB98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75880" y="327028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7" name="Picture Placeholder 9">
            <a:extLst>
              <a:ext uri="{FF2B5EF4-FFF2-40B4-BE49-F238E27FC236}">
                <a16:creationId xmlns:a16="http://schemas.microsoft.com/office/drawing/2014/main" id="{4F7D26A6-576F-735A-7429-EDF64293F6F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838040" y="327028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C0D226BA-B259-18A4-2510-39AFB57E0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52000"/>
            <a:ext cx="3600000" cy="37804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2" name="Picture Placeholder 9">
            <a:extLst>
              <a:ext uri="{FF2B5EF4-FFF2-40B4-BE49-F238E27FC236}">
                <a16:creationId xmlns:a16="http://schemas.microsoft.com/office/drawing/2014/main" id="{3BF8A661-BC32-12AC-2F2D-D852D8FEEC1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400200" y="327028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6" name="Picture Placeholder 9">
            <a:extLst>
              <a:ext uri="{FF2B5EF4-FFF2-40B4-BE49-F238E27FC236}">
                <a16:creationId xmlns:a16="http://schemas.microsoft.com/office/drawing/2014/main" id="{424D9351-99D0-9E5B-7115-9BACEF47F4E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275880" y="2331064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7E1A1E6C-1250-255D-C128-8D998573C34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838040" y="23310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3" name="Picture Placeholder 9">
            <a:extLst>
              <a:ext uri="{FF2B5EF4-FFF2-40B4-BE49-F238E27FC236}">
                <a16:creationId xmlns:a16="http://schemas.microsoft.com/office/drawing/2014/main" id="{707F7AF8-8070-56D1-C887-AB07C4710C1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400200" y="23310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4" name="Picture Placeholder 9">
            <a:extLst>
              <a:ext uri="{FF2B5EF4-FFF2-40B4-BE49-F238E27FC236}">
                <a16:creationId xmlns:a16="http://schemas.microsoft.com/office/drawing/2014/main" id="{DCCCE168-E156-6A02-DEEC-8F9AC2E8B010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275880" y="43351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7" name="Picture Placeholder 9">
            <a:extLst>
              <a:ext uri="{FF2B5EF4-FFF2-40B4-BE49-F238E27FC236}">
                <a16:creationId xmlns:a16="http://schemas.microsoft.com/office/drawing/2014/main" id="{935D5F28-4EFB-7DB6-B73E-ECA9F671D62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838040" y="43351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EBE80ECC-3276-2379-3DA7-E599F908B356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400200" y="43351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354154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846E4-2B70-40A4-9433-835E504C5B78}" type="datetime1">
              <a:rPr lang="en-GB" smtClean="0"/>
              <a:t>24/10/2025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Introduction to AI-Assisted Programming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E7D2B8-AE4F-2293-866D-13361A0A4A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6232" y="327819"/>
            <a:ext cx="5583238" cy="59332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FF7F"/>
              </a:buClr>
              <a:defRPr sz="1800"/>
            </a:lvl3pPr>
            <a:lvl4pPr>
              <a:buClr>
                <a:srgbClr val="00FF7F"/>
              </a:buClr>
              <a:defRPr sz="1800"/>
            </a:lvl4pPr>
            <a:lvl5pPr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2146EC-D096-3118-B564-94943B4AAEC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92057" y="6393657"/>
            <a:ext cx="2743200" cy="137319"/>
          </a:xfrm>
        </p:spPr>
        <p:txBody>
          <a:bodyPr/>
          <a:lstStyle>
            <a:lvl1pPr>
              <a:defRPr sz="850">
                <a:solidFill>
                  <a:schemeClr val="tx1"/>
                </a:solidFill>
              </a:defRPr>
            </a:lvl1pPr>
            <a:lvl2pPr>
              <a:defRPr sz="850">
                <a:solidFill>
                  <a:schemeClr val="accent1"/>
                </a:solidFill>
              </a:defRPr>
            </a:lvl2pPr>
            <a:lvl3pPr>
              <a:defRPr sz="850">
                <a:solidFill>
                  <a:schemeClr val="accent1"/>
                </a:solidFill>
              </a:defRPr>
            </a:lvl3pPr>
            <a:lvl4pPr>
              <a:defRPr sz="850">
                <a:solidFill>
                  <a:schemeClr val="accent1"/>
                </a:solidFill>
              </a:defRPr>
            </a:lvl4pPr>
            <a:lvl5pPr>
              <a:defRPr sz="85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Image caption goes here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C8087009-76FB-8577-E442-4BA57C9BC40D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290831" y="328613"/>
            <a:ext cx="5583670" cy="593248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an icon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1339553058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ontent Smo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A7CCF-39F1-49A0-AEF4-5081CE998F77}" type="datetime1">
              <a:rPr lang="en-GB" smtClean="0"/>
              <a:t>24/10/2025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Introduction to AI-Assisted Programming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E7D2B8-AE4F-2293-866D-13361A0A4A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6232" y="327819"/>
            <a:ext cx="5583238" cy="59332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FF7F"/>
              </a:buClr>
              <a:defRPr sz="1800"/>
            </a:lvl3pPr>
            <a:lvl4pPr>
              <a:buClr>
                <a:srgbClr val="00FF7F"/>
              </a:buClr>
              <a:defRPr sz="1800"/>
            </a:lvl4pPr>
            <a:lvl5pPr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2146EC-D096-3118-B564-94943B4AAEC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92057" y="6393657"/>
            <a:ext cx="2743200" cy="137319"/>
          </a:xfrm>
        </p:spPr>
        <p:txBody>
          <a:bodyPr/>
          <a:lstStyle>
            <a:lvl1pPr>
              <a:defRPr sz="850">
                <a:solidFill>
                  <a:schemeClr val="tx1"/>
                </a:solidFill>
              </a:defRPr>
            </a:lvl1pPr>
            <a:lvl2pPr>
              <a:defRPr sz="850">
                <a:solidFill>
                  <a:schemeClr val="accent1"/>
                </a:solidFill>
              </a:defRPr>
            </a:lvl2pPr>
            <a:lvl3pPr>
              <a:defRPr sz="850">
                <a:solidFill>
                  <a:schemeClr val="accent1"/>
                </a:solidFill>
              </a:defRPr>
            </a:lvl3pPr>
            <a:lvl4pPr>
              <a:defRPr sz="850">
                <a:solidFill>
                  <a:schemeClr val="accent1"/>
                </a:solidFill>
              </a:defRPr>
            </a:lvl4pPr>
            <a:lvl5pPr>
              <a:defRPr sz="85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Image caption goes here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C8087009-76FB-8577-E442-4BA57C9BC40D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290831" y="328613"/>
            <a:ext cx="5583670" cy="593248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an icon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3640183430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ontent Khaki">
    <p:bg>
      <p:bgPr>
        <a:solidFill>
          <a:srgbClr val="98FB98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7BA70-6322-43C1-94DC-D039B39CB1E5}" type="datetime1">
              <a:rPr lang="en-GB" smtClean="0"/>
              <a:t>24/10/2025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Introduction to AI-Assisted Programming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E7D2B8-AE4F-2293-866D-13361A0A4A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6232" y="327819"/>
            <a:ext cx="5583238" cy="59332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chemeClr val="accent6"/>
              </a:buClr>
              <a:defRPr sz="1800"/>
            </a:lvl3pPr>
            <a:lvl4pPr>
              <a:buClr>
                <a:schemeClr val="accent6"/>
              </a:buClr>
              <a:defRPr sz="1800"/>
            </a:lvl4pPr>
            <a:lvl5pPr>
              <a:buClr>
                <a:schemeClr val="accent6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2146EC-D096-3118-B564-94943B4AAEC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92057" y="6393657"/>
            <a:ext cx="2743200" cy="137319"/>
          </a:xfrm>
        </p:spPr>
        <p:txBody>
          <a:bodyPr/>
          <a:lstStyle>
            <a:lvl1pPr>
              <a:defRPr sz="850">
                <a:solidFill>
                  <a:schemeClr val="tx1"/>
                </a:solidFill>
              </a:defRPr>
            </a:lvl1pPr>
            <a:lvl2pPr>
              <a:defRPr sz="850">
                <a:solidFill>
                  <a:schemeClr val="accent1"/>
                </a:solidFill>
              </a:defRPr>
            </a:lvl2pPr>
            <a:lvl3pPr>
              <a:defRPr sz="850">
                <a:solidFill>
                  <a:schemeClr val="accent1"/>
                </a:solidFill>
              </a:defRPr>
            </a:lvl3pPr>
            <a:lvl4pPr>
              <a:defRPr sz="850">
                <a:solidFill>
                  <a:schemeClr val="accent1"/>
                </a:solidFill>
              </a:defRPr>
            </a:lvl4pPr>
            <a:lvl5pPr>
              <a:defRPr sz="85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Image caption goes here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C8087009-76FB-8577-E442-4BA57C9BC40D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290831" y="328613"/>
            <a:ext cx="5583670" cy="593248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an icon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2974509294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7DAFE-DBA1-4A09-A49F-E636C08D284D}" type="datetime1">
              <a:rPr lang="en-GB" smtClean="0"/>
              <a:t>24/10/2025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Introduction to AI-Assisted Programming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E7D2B8-AE4F-2293-866D-13361A0A4A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91761" y="327819"/>
            <a:ext cx="5574008" cy="59332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FF7F"/>
              </a:buClr>
              <a:defRPr sz="1800"/>
            </a:lvl3pPr>
            <a:lvl4pPr>
              <a:buClr>
                <a:srgbClr val="00FF7F"/>
              </a:buClr>
              <a:defRPr sz="1800"/>
            </a:lvl4pPr>
            <a:lvl5pPr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E9D81BEA-7EB3-2BC8-30E0-0E8C91FA23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92057" y="6393657"/>
            <a:ext cx="2743200" cy="137319"/>
          </a:xfrm>
        </p:spPr>
        <p:txBody>
          <a:bodyPr/>
          <a:lstStyle>
            <a:lvl1pPr>
              <a:defRPr sz="850">
                <a:solidFill>
                  <a:schemeClr val="tx1"/>
                </a:solidFill>
              </a:defRPr>
            </a:lvl1pPr>
            <a:lvl2pPr>
              <a:defRPr sz="850">
                <a:solidFill>
                  <a:schemeClr val="accent1"/>
                </a:solidFill>
              </a:defRPr>
            </a:lvl2pPr>
            <a:lvl3pPr>
              <a:defRPr sz="850">
                <a:solidFill>
                  <a:schemeClr val="accent1"/>
                </a:solidFill>
              </a:defRPr>
            </a:lvl3pPr>
            <a:lvl4pPr>
              <a:defRPr sz="850">
                <a:solidFill>
                  <a:schemeClr val="accent1"/>
                </a:solidFill>
              </a:defRPr>
            </a:lvl4pPr>
            <a:lvl5pPr>
              <a:defRPr sz="85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Image caption goes here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09D4F2-8CDC-D853-BB4E-3D1330CD34A2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326593" y="328613"/>
            <a:ext cx="5583670" cy="593248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an icon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785877609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ext Smo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F3E9D-2DE3-4D5A-B05F-D877DED77C25}" type="datetime1">
              <a:rPr lang="en-GB" smtClean="0"/>
              <a:t>24/10/2025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Introduction to AI-Assisted Programming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E7D2B8-AE4F-2293-866D-13361A0A4A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91761" y="327819"/>
            <a:ext cx="5574008" cy="59332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FF7F"/>
              </a:buClr>
              <a:defRPr sz="1800"/>
            </a:lvl3pPr>
            <a:lvl4pPr>
              <a:buClr>
                <a:srgbClr val="00FF7F"/>
              </a:buClr>
              <a:defRPr sz="1800"/>
            </a:lvl4pPr>
            <a:lvl5pPr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E9D81BEA-7EB3-2BC8-30E0-0E8C91FA23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92057" y="6393657"/>
            <a:ext cx="2743200" cy="137319"/>
          </a:xfrm>
        </p:spPr>
        <p:txBody>
          <a:bodyPr/>
          <a:lstStyle>
            <a:lvl1pPr>
              <a:defRPr sz="850">
                <a:solidFill>
                  <a:schemeClr val="tx1"/>
                </a:solidFill>
              </a:defRPr>
            </a:lvl1pPr>
            <a:lvl2pPr>
              <a:defRPr sz="850">
                <a:solidFill>
                  <a:schemeClr val="accent1"/>
                </a:solidFill>
              </a:defRPr>
            </a:lvl2pPr>
            <a:lvl3pPr>
              <a:defRPr sz="850">
                <a:solidFill>
                  <a:schemeClr val="accent1"/>
                </a:solidFill>
              </a:defRPr>
            </a:lvl3pPr>
            <a:lvl4pPr>
              <a:defRPr sz="850">
                <a:solidFill>
                  <a:schemeClr val="accent1"/>
                </a:solidFill>
              </a:defRPr>
            </a:lvl4pPr>
            <a:lvl5pPr>
              <a:defRPr sz="85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Image caption goes here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09D4F2-8CDC-D853-BB4E-3D1330CD34A2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326593" y="328613"/>
            <a:ext cx="5583670" cy="593248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an icon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4240842164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ext Khaki">
    <p:bg>
      <p:bgPr>
        <a:solidFill>
          <a:srgbClr val="98FB98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A17EE-44C4-4272-8C98-5EA8DB2CCCF7}" type="datetime1">
              <a:rPr lang="en-GB" smtClean="0"/>
              <a:t>24/10/2025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Introduction to AI-Assisted Programming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E7D2B8-AE4F-2293-866D-13361A0A4A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91761" y="327819"/>
            <a:ext cx="5574008" cy="59332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6400"/>
              </a:buClr>
              <a:defRPr sz="1800"/>
            </a:lvl3pPr>
            <a:lvl4pPr>
              <a:buClr>
                <a:srgbClr val="006400"/>
              </a:buClr>
              <a:defRPr sz="1800"/>
            </a:lvl4pPr>
            <a:lvl5pPr>
              <a:buClr>
                <a:srgbClr val="006400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E9D81BEA-7EB3-2BC8-30E0-0E8C91FA23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92057" y="6393657"/>
            <a:ext cx="2743200" cy="137319"/>
          </a:xfrm>
        </p:spPr>
        <p:txBody>
          <a:bodyPr/>
          <a:lstStyle>
            <a:lvl1pPr>
              <a:defRPr sz="850">
                <a:solidFill>
                  <a:schemeClr val="tx1"/>
                </a:solidFill>
              </a:defRPr>
            </a:lvl1pPr>
            <a:lvl2pPr>
              <a:defRPr sz="850">
                <a:solidFill>
                  <a:schemeClr val="accent1"/>
                </a:solidFill>
              </a:defRPr>
            </a:lvl2pPr>
            <a:lvl3pPr>
              <a:defRPr sz="850">
                <a:solidFill>
                  <a:schemeClr val="accent1"/>
                </a:solidFill>
              </a:defRPr>
            </a:lvl3pPr>
            <a:lvl4pPr>
              <a:defRPr sz="850">
                <a:solidFill>
                  <a:schemeClr val="accent1"/>
                </a:solidFill>
              </a:defRPr>
            </a:lvl4pPr>
            <a:lvl5pPr>
              <a:defRPr sz="85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Image caption goes here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09D4F2-8CDC-D853-BB4E-3D1330CD34A2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326593" y="328613"/>
            <a:ext cx="5583670" cy="593248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an icon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3782778189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5956E3-49F4-0F54-ECD1-833CCCC18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57D5B-8344-4F1A-A53D-3F06760A22EE}" type="datetime1">
              <a:rPr lang="en-GB" smtClean="0"/>
              <a:t>24/10/2025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47AF09-A289-B391-8698-2A6786771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Introduction to AI-Assisted Programming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D67CF9-6C56-BF00-C251-8AA14203B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754C307-7FD2-615A-261A-9396C9B3C62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6232" y="327819"/>
            <a:ext cx="11541025" cy="5933281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194B053A-20C0-FAD5-8DBE-F33035C94A9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92057" y="6393657"/>
            <a:ext cx="2743200" cy="137319"/>
          </a:xfrm>
        </p:spPr>
        <p:txBody>
          <a:bodyPr/>
          <a:lstStyle>
            <a:lvl1pPr>
              <a:defRPr sz="850">
                <a:solidFill>
                  <a:schemeClr val="tx1"/>
                </a:solidFill>
              </a:defRPr>
            </a:lvl1pPr>
            <a:lvl2pPr>
              <a:defRPr sz="850">
                <a:solidFill>
                  <a:schemeClr val="accent1"/>
                </a:solidFill>
              </a:defRPr>
            </a:lvl2pPr>
            <a:lvl3pPr>
              <a:defRPr sz="850">
                <a:solidFill>
                  <a:schemeClr val="accent1"/>
                </a:solidFill>
              </a:defRPr>
            </a:lvl3pPr>
            <a:lvl4pPr>
              <a:defRPr sz="850">
                <a:solidFill>
                  <a:schemeClr val="accent1"/>
                </a:solidFill>
              </a:defRPr>
            </a:lvl4pPr>
            <a:lvl5pPr>
              <a:defRPr sz="85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Image caption goes here</a:t>
            </a:r>
          </a:p>
        </p:txBody>
      </p:sp>
    </p:spTree>
    <p:extLst>
      <p:ext uri="{BB962C8B-B14F-4D97-AF65-F5344CB8AC3E}">
        <p14:creationId xmlns:p14="http://schemas.microsoft.com/office/powerpoint/2010/main" val="3306752833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 Smo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5956E3-49F4-0F54-ECD1-833CCCC18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F500A-5FD8-4195-B64D-0864905B7984}" type="datetime1">
              <a:rPr lang="en-GB" smtClean="0"/>
              <a:t>24/10/2025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47AF09-A289-B391-8698-2A6786771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Introduction to AI-Assisted Programming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D67CF9-6C56-BF00-C251-8AA14203B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754C307-7FD2-615A-261A-9396C9B3C62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6232" y="327819"/>
            <a:ext cx="11541025" cy="5933281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194B053A-20C0-FAD5-8DBE-F33035C94A9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92057" y="6393657"/>
            <a:ext cx="2743200" cy="137319"/>
          </a:xfrm>
        </p:spPr>
        <p:txBody>
          <a:bodyPr/>
          <a:lstStyle>
            <a:lvl1pPr>
              <a:defRPr sz="850">
                <a:solidFill>
                  <a:schemeClr val="tx1"/>
                </a:solidFill>
              </a:defRPr>
            </a:lvl1pPr>
            <a:lvl2pPr>
              <a:defRPr sz="850">
                <a:solidFill>
                  <a:schemeClr val="accent1"/>
                </a:solidFill>
              </a:defRPr>
            </a:lvl2pPr>
            <a:lvl3pPr>
              <a:defRPr sz="850">
                <a:solidFill>
                  <a:schemeClr val="accent1"/>
                </a:solidFill>
              </a:defRPr>
            </a:lvl3pPr>
            <a:lvl4pPr>
              <a:defRPr sz="850">
                <a:solidFill>
                  <a:schemeClr val="accent1"/>
                </a:solidFill>
              </a:defRPr>
            </a:lvl4pPr>
            <a:lvl5pPr>
              <a:defRPr sz="85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Image caption goes here</a:t>
            </a:r>
          </a:p>
        </p:txBody>
      </p:sp>
    </p:spTree>
    <p:extLst>
      <p:ext uri="{BB962C8B-B14F-4D97-AF65-F5344CB8AC3E}">
        <p14:creationId xmlns:p14="http://schemas.microsoft.com/office/powerpoint/2010/main" val="3115991555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F8E19E-7C51-2D2C-254E-F363C418DE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2" name="Title 1">
            <a:extLst>
              <a:ext uri="{FF2B5EF4-FFF2-40B4-BE49-F238E27FC236}">
                <a16:creationId xmlns:a16="http://schemas.microsoft.com/office/drawing/2014/main" id="{802863CF-25C1-DECF-F640-C736ECDB95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271" y="2417400"/>
            <a:ext cx="5765729" cy="1847942"/>
          </a:xfrm>
        </p:spPr>
        <p:txBody>
          <a:bodyPr anchor="b"/>
          <a:lstStyle>
            <a:lvl1pPr algn="l">
              <a:lnSpc>
                <a:spcPct val="80000"/>
              </a:lnSpc>
              <a:defRPr sz="5000">
                <a:solidFill>
                  <a:srgbClr val="98FB98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623E9086-C2CE-8088-D447-C484543077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271" y="4448111"/>
            <a:ext cx="5765729" cy="1113560"/>
          </a:xfrm>
        </p:spPr>
        <p:txBody>
          <a:bodyPr/>
          <a:lstStyle>
            <a:lvl1pPr marL="0" indent="0" algn="l">
              <a:buNone/>
              <a:defRPr sz="2500">
                <a:solidFill>
                  <a:srgbClr val="98FB98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84648638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 Khaki">
    <p:bg>
      <p:bgPr>
        <a:solidFill>
          <a:srgbClr val="98FB98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5956E3-49F4-0F54-ECD1-833CCCC18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23EE5-1C17-4720-B7BE-8168A6010685}" type="datetime1">
              <a:rPr lang="en-GB" smtClean="0"/>
              <a:t>24/10/2025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47AF09-A289-B391-8698-2A6786771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Introduction to AI-Assisted Programming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D67CF9-6C56-BF00-C251-8AA14203B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754C307-7FD2-615A-261A-9396C9B3C62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6232" y="327819"/>
            <a:ext cx="11541025" cy="5933281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194B053A-20C0-FAD5-8DBE-F33035C94A9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92057" y="6393657"/>
            <a:ext cx="2743200" cy="137319"/>
          </a:xfrm>
        </p:spPr>
        <p:txBody>
          <a:bodyPr/>
          <a:lstStyle>
            <a:lvl1pPr>
              <a:defRPr sz="850">
                <a:solidFill>
                  <a:schemeClr val="tx1"/>
                </a:solidFill>
              </a:defRPr>
            </a:lvl1pPr>
            <a:lvl2pPr>
              <a:defRPr sz="850">
                <a:solidFill>
                  <a:schemeClr val="accent1"/>
                </a:solidFill>
              </a:defRPr>
            </a:lvl2pPr>
            <a:lvl3pPr>
              <a:defRPr sz="850">
                <a:solidFill>
                  <a:schemeClr val="accent1"/>
                </a:solidFill>
              </a:defRPr>
            </a:lvl3pPr>
            <a:lvl4pPr>
              <a:defRPr sz="850">
                <a:solidFill>
                  <a:schemeClr val="accent1"/>
                </a:solidFill>
              </a:defRPr>
            </a:lvl4pPr>
            <a:lvl5pPr>
              <a:defRPr sz="85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Image caption goes here</a:t>
            </a:r>
          </a:p>
        </p:txBody>
      </p:sp>
    </p:spTree>
    <p:extLst>
      <p:ext uri="{BB962C8B-B14F-4D97-AF65-F5344CB8AC3E}">
        <p14:creationId xmlns:p14="http://schemas.microsoft.com/office/powerpoint/2010/main" val="2859685012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754C307-7FD2-615A-261A-9396C9B3C62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3"/>
            <a:ext cx="12193489" cy="6857999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433404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Blu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green and black logo&#10;&#10;Description automatically generated">
            <a:extLst>
              <a:ext uri="{FF2B5EF4-FFF2-40B4-BE49-F238E27FC236}">
                <a16:creationId xmlns:a16="http://schemas.microsoft.com/office/drawing/2014/main" id="{98DBF964-2C27-A4D1-7AEE-2AE56263D67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70" y="327819"/>
            <a:ext cx="11536293" cy="221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105972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 Blu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1C1E3-6A7C-C21D-910D-C4B7DFFF52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271" y="3338719"/>
            <a:ext cx="9144000" cy="1828406"/>
          </a:xfrm>
        </p:spPr>
        <p:txBody>
          <a:bodyPr anchor="t"/>
          <a:lstStyle>
            <a:lvl1pPr algn="l">
              <a:defRPr sz="6400">
                <a:solidFill>
                  <a:srgbClr val="98FB98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29DDF72-DF0B-FA74-2E07-D490692B3F0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8188" y="327819"/>
            <a:ext cx="3964683" cy="109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926829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19FE4-6876-B5B6-E975-473C9AD4B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494" y="327819"/>
            <a:ext cx="5163243" cy="3101181"/>
          </a:xfrm>
        </p:spPr>
        <p:txBody>
          <a:bodyPr/>
          <a:lstStyle>
            <a:lvl1pPr>
              <a:defRPr sz="6400">
                <a:solidFill>
                  <a:srgbClr val="232333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9A3DB1-810F-A8E3-C248-4835CAA99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CB9A5-C3AC-4504-8448-61A4C8BF47B3}" type="datetime1">
              <a:rPr lang="en-GB" smtClean="0"/>
              <a:t>24/10/2025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B777E5-A94F-F8C3-D5F7-C4C35810F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Introduction to AI-Assisted Programming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089025-7C4D-C600-55FE-4CBA1AECC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F3EA03B-C9D6-61A6-148F-9BF74F07D9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1" y="327025"/>
            <a:ext cx="5777508" cy="3101977"/>
          </a:xfrm>
        </p:spPr>
        <p:txBody>
          <a:bodyPr/>
          <a:lstStyle>
            <a:lvl1pPr>
              <a:defRPr>
                <a:solidFill>
                  <a:srgbClr val="232333"/>
                </a:solidFill>
              </a:defRPr>
            </a:lvl1pPr>
            <a:lvl2pPr>
              <a:defRPr>
                <a:solidFill>
                  <a:srgbClr val="232333"/>
                </a:solidFill>
              </a:defRPr>
            </a:lvl2pPr>
            <a:lvl3pPr>
              <a:buClr>
                <a:srgbClr val="00FF7F"/>
              </a:buClr>
              <a:defRPr>
                <a:solidFill>
                  <a:srgbClr val="232333"/>
                </a:solidFill>
              </a:defRPr>
            </a:lvl3pPr>
            <a:lvl4pPr>
              <a:buClr>
                <a:srgbClr val="00FF7F"/>
              </a:buClr>
              <a:defRPr>
                <a:solidFill>
                  <a:srgbClr val="232333"/>
                </a:solidFill>
              </a:defRPr>
            </a:lvl4pPr>
            <a:lvl5pPr>
              <a:buClr>
                <a:srgbClr val="00FF7F"/>
              </a:buClr>
              <a:defRPr>
                <a:solidFill>
                  <a:srgbClr val="232333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8481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mo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19FE4-6876-B5B6-E975-473C9AD4B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494" y="327819"/>
            <a:ext cx="5163243" cy="3101181"/>
          </a:xfrm>
        </p:spPr>
        <p:txBody>
          <a:bodyPr/>
          <a:lstStyle>
            <a:lvl1pPr>
              <a:defRPr sz="6400">
                <a:solidFill>
                  <a:srgbClr val="232333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9A3DB1-810F-A8E3-C248-4835CAA99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FB866-F309-4A67-BBFB-24B323CE3DCA}" type="datetime1">
              <a:rPr lang="en-GB" smtClean="0"/>
              <a:t>24/10/2025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B777E5-A94F-F8C3-D5F7-C4C35810F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Introduction to AI-Assisted Programming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089025-7C4D-C600-55FE-4CBA1AECC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F3EA03B-C9D6-61A6-148F-9BF74F07D9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1" y="327025"/>
            <a:ext cx="5777508" cy="3101977"/>
          </a:xfrm>
        </p:spPr>
        <p:txBody>
          <a:bodyPr/>
          <a:lstStyle>
            <a:lvl1pPr>
              <a:buClr>
                <a:srgbClr val="00FF7F"/>
              </a:buClr>
              <a:defRPr>
                <a:solidFill>
                  <a:srgbClr val="232333"/>
                </a:solidFill>
              </a:defRPr>
            </a:lvl1pPr>
            <a:lvl2pPr>
              <a:buClr>
                <a:srgbClr val="00FF7F"/>
              </a:buClr>
              <a:defRPr>
                <a:solidFill>
                  <a:srgbClr val="232333"/>
                </a:solidFill>
              </a:defRPr>
            </a:lvl2pPr>
            <a:lvl3pPr>
              <a:buClr>
                <a:srgbClr val="00FF7F"/>
              </a:buClr>
              <a:defRPr>
                <a:solidFill>
                  <a:srgbClr val="232333"/>
                </a:solidFill>
              </a:defRPr>
            </a:lvl3pPr>
            <a:lvl4pPr>
              <a:buClr>
                <a:srgbClr val="00FF7F"/>
              </a:buClr>
              <a:defRPr>
                <a:solidFill>
                  <a:srgbClr val="232333"/>
                </a:solidFill>
              </a:defRPr>
            </a:lvl4pPr>
            <a:lvl5pPr>
              <a:buClr>
                <a:srgbClr val="00FF7F"/>
              </a:buClr>
              <a:defRPr>
                <a:solidFill>
                  <a:srgbClr val="232333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22023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Khaki">
    <p:bg>
      <p:bgPr>
        <a:solidFill>
          <a:srgbClr val="98FB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19FE4-6876-B5B6-E975-473C9AD4B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494" y="327819"/>
            <a:ext cx="5163243" cy="3101181"/>
          </a:xfrm>
        </p:spPr>
        <p:txBody>
          <a:bodyPr/>
          <a:lstStyle>
            <a:lvl1pPr>
              <a:defRPr sz="6400">
                <a:solidFill>
                  <a:srgbClr val="232333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9A3DB1-810F-A8E3-C248-4835CAA99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F0BEB-5319-417C-B3A4-624E5500047F}" type="datetime1">
              <a:rPr lang="en-GB" smtClean="0"/>
              <a:t>24/10/2025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B777E5-A94F-F8C3-D5F7-C4C35810F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Introduction to AI-Assisted Programming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089025-7C4D-C600-55FE-4CBA1AECC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F3EA03B-C9D6-61A6-148F-9BF74F07D9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1" y="327025"/>
            <a:ext cx="5777508" cy="3101977"/>
          </a:xfrm>
        </p:spPr>
        <p:txBody>
          <a:bodyPr/>
          <a:lstStyle>
            <a:lvl1pPr>
              <a:buClr>
                <a:srgbClr val="232333"/>
              </a:buClr>
              <a:defRPr>
                <a:solidFill>
                  <a:srgbClr val="232333"/>
                </a:solidFill>
              </a:defRPr>
            </a:lvl1pPr>
            <a:lvl2pPr>
              <a:buClr>
                <a:srgbClr val="232333"/>
              </a:buClr>
              <a:defRPr>
                <a:solidFill>
                  <a:srgbClr val="232333"/>
                </a:solidFill>
              </a:defRPr>
            </a:lvl2pPr>
            <a:lvl3pPr>
              <a:buClr>
                <a:srgbClr val="232333"/>
              </a:buClr>
              <a:defRPr>
                <a:solidFill>
                  <a:srgbClr val="232333"/>
                </a:solidFill>
              </a:defRPr>
            </a:lvl3pPr>
            <a:lvl4pPr>
              <a:buClr>
                <a:srgbClr val="232333"/>
              </a:buClr>
              <a:defRPr>
                <a:solidFill>
                  <a:srgbClr val="232333"/>
                </a:solidFill>
              </a:defRPr>
            </a:lvl4pPr>
            <a:lvl5pPr>
              <a:buClr>
                <a:srgbClr val="232333"/>
              </a:buClr>
              <a:defRPr>
                <a:solidFill>
                  <a:srgbClr val="232333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83203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Blue">
    <p:bg>
      <p:bgPr>
        <a:solidFill>
          <a:srgbClr val="0064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19FE4-6876-B5B6-E975-473C9AD4B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494" y="238870"/>
            <a:ext cx="5163243" cy="3190130"/>
          </a:xfrm>
        </p:spPr>
        <p:txBody>
          <a:bodyPr/>
          <a:lstStyle>
            <a:lvl1pPr>
              <a:defRPr sz="64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9A3DB1-810F-A8E3-C248-4835CAA99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D1C1943-ED58-4788-AEE8-DFB94F3B02E6}" type="datetime1">
              <a:rPr lang="en-GB" smtClean="0"/>
              <a:t>24/10/2025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B777E5-A94F-F8C3-D5F7-C4C35810F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Introduction to AI-Assisted Programming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089025-7C4D-C600-55FE-4CBA1AECC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F3EA03B-C9D6-61A6-148F-9BF74F07D9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1" y="327819"/>
            <a:ext cx="5777508" cy="310118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C35426-417C-E41E-5A03-5974D3C79A08}"/>
              </a:ext>
            </a:extLst>
          </p:cNvPr>
          <p:cNvSpPr txBox="1"/>
          <p:nvPr userDrawn="1"/>
        </p:nvSpPr>
        <p:spPr>
          <a:xfrm>
            <a:off x="326232" y="6393702"/>
            <a:ext cx="1417500" cy="137272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l"/>
            <a:r>
              <a:rPr lang="en-US" sz="850" b="0" dirty="0">
                <a:solidFill>
                  <a:schemeClr val="bg1"/>
                </a:solidFill>
                <a:latin typeface="+mj-lt"/>
              </a:rPr>
              <a:t>Imperial College London</a:t>
            </a:r>
          </a:p>
        </p:txBody>
      </p:sp>
    </p:spTree>
    <p:extLst>
      <p:ext uri="{BB962C8B-B14F-4D97-AF65-F5344CB8AC3E}">
        <p14:creationId xmlns:p14="http://schemas.microsoft.com/office/powerpoint/2010/main" val="75161828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0F4440-CEDC-0D92-E0D5-5C1E3B59B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52000"/>
            <a:ext cx="11540763" cy="37804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CA021F-8558-9528-DA3D-486CCDBEB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6232" y="1394619"/>
            <a:ext cx="11541025" cy="486648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1A8F0-AC4B-E4A0-94D0-99C4BFD973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641349" y="6393702"/>
            <a:ext cx="1233647" cy="13727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r">
              <a:defRPr sz="850">
                <a:solidFill>
                  <a:srgbClr val="232333"/>
                </a:solidFill>
              </a:defRPr>
            </a:lvl1pPr>
          </a:lstStyle>
          <a:p>
            <a:fld id="{DBBF74BF-A73C-47DF-B6E5-A9970CAB19EA}" type="datetime1">
              <a:rPr lang="en-GB" smtClean="0"/>
              <a:t>24/10/2025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0FC7A-298A-77A0-6596-56B0B3FD8C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65261" y="6393702"/>
            <a:ext cx="3423452" cy="137272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850">
                <a:solidFill>
                  <a:srgbClr val="232333"/>
                </a:solidFill>
              </a:defRPr>
            </a:lvl1pPr>
          </a:lstStyle>
          <a:p>
            <a:r>
              <a:rPr lang="en-GB"/>
              <a:t>Introduction to AI-Assisted Programming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17C40-7EB7-0CFD-6F6C-54AE57DE1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36755" y="6393702"/>
            <a:ext cx="318491" cy="137272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ctr">
              <a:defRPr sz="850" b="1">
                <a:solidFill>
                  <a:srgbClr val="232333"/>
                </a:solidFill>
              </a:defRPr>
            </a:lvl1pPr>
          </a:lstStyle>
          <a:p>
            <a:fld id="{CBA53E11-492D-48B3-9F9B-09541CA2A39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96CDD9-97E9-735B-8549-0F3AE3CCAC58}"/>
              </a:ext>
            </a:extLst>
          </p:cNvPr>
          <p:cNvSpPr txBox="1"/>
          <p:nvPr userDrawn="1"/>
        </p:nvSpPr>
        <p:spPr>
          <a:xfrm>
            <a:off x="326232" y="6393702"/>
            <a:ext cx="1417500" cy="137272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l"/>
            <a:r>
              <a:rPr lang="en-US" sz="850" b="0" dirty="0">
                <a:solidFill>
                  <a:srgbClr val="232333"/>
                </a:solidFill>
                <a:latin typeface="+mj-lt"/>
              </a:rPr>
              <a:t>Imperial College London</a:t>
            </a:r>
          </a:p>
        </p:txBody>
      </p:sp>
    </p:spTree>
    <p:extLst>
      <p:ext uri="{BB962C8B-B14F-4D97-AF65-F5344CB8AC3E}">
        <p14:creationId xmlns:p14="http://schemas.microsoft.com/office/powerpoint/2010/main" val="1145082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715" r:id="rId2"/>
    <p:sldLayoutId id="2147483716" r:id="rId3"/>
    <p:sldLayoutId id="2147483717" r:id="rId4"/>
    <p:sldLayoutId id="2147483718" r:id="rId5"/>
    <p:sldLayoutId id="2147483658" r:id="rId6"/>
    <p:sldLayoutId id="2147483681" r:id="rId7"/>
    <p:sldLayoutId id="2147483682" r:id="rId8"/>
    <p:sldLayoutId id="2147483675" r:id="rId9"/>
    <p:sldLayoutId id="2147483650" r:id="rId10"/>
    <p:sldLayoutId id="2147483683" r:id="rId11"/>
    <p:sldLayoutId id="2147483684" r:id="rId12"/>
    <p:sldLayoutId id="2147483652" r:id="rId13"/>
    <p:sldLayoutId id="2147483685" r:id="rId14"/>
    <p:sldLayoutId id="2147483686" r:id="rId15"/>
    <p:sldLayoutId id="2147483659" r:id="rId16"/>
    <p:sldLayoutId id="2147483687" r:id="rId17"/>
    <p:sldLayoutId id="2147483688" r:id="rId18"/>
    <p:sldLayoutId id="2147483660" r:id="rId19"/>
    <p:sldLayoutId id="2147483689" r:id="rId20"/>
    <p:sldLayoutId id="2147483690" r:id="rId21"/>
    <p:sldLayoutId id="2147483677" r:id="rId22"/>
    <p:sldLayoutId id="2147483691" r:id="rId23"/>
    <p:sldLayoutId id="2147483692" r:id="rId24"/>
    <p:sldLayoutId id="2147483676" r:id="rId25"/>
    <p:sldLayoutId id="2147483721" r:id="rId26"/>
    <p:sldLayoutId id="2147483666" r:id="rId27"/>
    <p:sldLayoutId id="2147483719" r:id="rId28"/>
    <p:sldLayoutId id="2147483720" r:id="rId29"/>
    <p:sldLayoutId id="2147483722" r:id="rId30"/>
    <p:sldLayoutId id="2147483723" r:id="rId31"/>
    <p:sldLayoutId id="2147483724" r:id="rId32"/>
    <p:sldLayoutId id="2147483661" r:id="rId33"/>
    <p:sldLayoutId id="2147483695" r:id="rId34"/>
    <p:sldLayoutId id="2147483696" r:id="rId35"/>
    <p:sldLayoutId id="2147483669" r:id="rId36"/>
    <p:sldLayoutId id="2147483697" r:id="rId37"/>
    <p:sldLayoutId id="2147483698" r:id="rId38"/>
    <p:sldLayoutId id="2147483678" r:id="rId39"/>
    <p:sldLayoutId id="2147483699" r:id="rId40"/>
    <p:sldLayoutId id="2147483700" r:id="rId41"/>
    <p:sldLayoutId id="2147483662" r:id="rId42"/>
    <p:sldLayoutId id="2147483701" r:id="rId43"/>
    <p:sldLayoutId id="2147483702" r:id="rId44"/>
    <p:sldLayoutId id="2147483663" r:id="rId45"/>
    <p:sldLayoutId id="2147483703" r:id="rId46"/>
    <p:sldLayoutId id="2147483704" r:id="rId47"/>
    <p:sldLayoutId id="2147483664" r:id="rId48"/>
    <p:sldLayoutId id="2147483705" r:id="rId49"/>
    <p:sldLayoutId id="2147483706" r:id="rId50"/>
    <p:sldLayoutId id="2147483665" r:id="rId51"/>
    <p:sldLayoutId id="2147483670" r:id="rId52"/>
    <p:sldLayoutId id="2147483673" r:id="rId53"/>
  </p:sldLayoutIdLst>
  <p:transition>
    <p:fade/>
  </p:transition>
  <p:hf hdr="0"/>
  <p:txStyles>
    <p:titleStyle>
      <a:lvl1pPr algn="l" defTabSz="685765" rtl="0" eaLnBrk="1" latinLnBrk="0" hangingPunct="1">
        <a:lnSpc>
          <a:spcPct val="90000"/>
        </a:lnSpc>
        <a:spcBef>
          <a:spcPct val="0"/>
        </a:spcBef>
        <a:buNone/>
        <a:defRPr sz="2600" b="1" kern="1200">
          <a:solidFill>
            <a:srgbClr val="006400"/>
          </a:solidFill>
          <a:latin typeface="+mj-lt"/>
          <a:ea typeface="+mj-ea"/>
          <a:cs typeface="+mj-cs"/>
        </a:defRPr>
      </a:lvl1pPr>
    </p:titleStyle>
    <p:bodyStyle>
      <a:lvl1pPr marL="0" indent="0" algn="l" defTabSz="685765" rtl="0" eaLnBrk="1" latinLnBrk="0" hangingPunct="1">
        <a:lnSpc>
          <a:spcPct val="105000"/>
        </a:lnSpc>
        <a:spcBef>
          <a:spcPts val="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685765" rtl="0" eaLnBrk="1" latinLnBrk="0" hangingPunct="1">
        <a:lnSpc>
          <a:spcPct val="105000"/>
        </a:lnSpc>
        <a:spcBef>
          <a:spcPts val="0"/>
        </a:spcBef>
        <a:buFont typeface="Arial" panose="020B0604020202020204" pitchFamily="34" charset="0"/>
        <a:buNone/>
        <a:defRPr sz="2000" b="0" kern="1200">
          <a:solidFill>
            <a:schemeClr val="tx1"/>
          </a:solidFill>
          <a:latin typeface="+mj-lt"/>
          <a:ea typeface="+mn-ea"/>
          <a:cs typeface="+mn-cs"/>
        </a:defRPr>
      </a:lvl2pPr>
      <a:lvl3pPr marL="161991" indent="-161991" algn="l" defTabSz="685765" rtl="0" eaLnBrk="1" latinLnBrk="0" hangingPunct="1">
        <a:lnSpc>
          <a:spcPct val="105000"/>
        </a:lnSpc>
        <a:spcBef>
          <a:spcPts val="0"/>
        </a:spcBef>
        <a:buClr>
          <a:srgbClr val="00FF7F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323984" indent="-161991" algn="l" defTabSz="685765" rtl="0" eaLnBrk="1" latinLnBrk="0" hangingPunct="1">
        <a:lnSpc>
          <a:spcPct val="105000"/>
        </a:lnSpc>
        <a:spcBef>
          <a:spcPts val="0"/>
        </a:spcBef>
        <a:buClr>
          <a:srgbClr val="00FF7F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485975" indent="-161991" algn="l" defTabSz="685765" rtl="0" eaLnBrk="1" latinLnBrk="0" hangingPunct="1">
        <a:lnSpc>
          <a:spcPct val="105000"/>
        </a:lnSpc>
        <a:spcBef>
          <a:spcPts val="0"/>
        </a:spcBef>
        <a:buClr>
          <a:srgbClr val="00FF7F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53" indent="-171441" algn="l" defTabSz="6857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36" indent="-171441" algn="l" defTabSz="6857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18" indent="-171441" algn="l" defTabSz="6857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01" indent="-171441" algn="l" defTabSz="6857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6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2" algn="l" defTabSz="68576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5" algn="l" defTabSz="68576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7" algn="l" defTabSz="68576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0" algn="l" defTabSz="68576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2" algn="l" defTabSz="68576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5" algn="l" defTabSz="68576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77" algn="l" defTabSz="68576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0" algn="l" defTabSz="68576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pos="206" userDrawn="1">
          <p15:clr>
            <a:srgbClr val="F26B43"/>
          </p15:clr>
        </p15:guide>
        <p15:guide id="4" pos="7475" userDrawn="1">
          <p15:clr>
            <a:srgbClr val="F26B43"/>
          </p15:clr>
        </p15:guide>
        <p15:guide id="5" orient="horz" pos="207" userDrawn="1">
          <p15:clr>
            <a:srgbClr val="F26B43"/>
          </p15:clr>
        </p15:guide>
        <p15:guide id="6" orient="horz" pos="4114" userDrawn="1">
          <p15:clr>
            <a:srgbClr val="F26B43"/>
          </p15:clr>
        </p15:guide>
        <p15:guide id="7" orient="horz" pos="3944" userDrawn="1">
          <p15:clr>
            <a:srgbClr val="F26B43"/>
          </p15:clr>
        </p15:guide>
        <p15:guide id="8" orient="horz" pos="879" userDrawn="1">
          <p15:clr>
            <a:srgbClr val="F26B43"/>
          </p15:clr>
        </p15:guide>
        <p15:guide id="9" pos="3723" userDrawn="1">
          <p15:clr>
            <a:srgbClr val="F26B43"/>
          </p15:clr>
        </p15:guide>
        <p15:guide id="10" pos="395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mperialCollegeLondon/RCDS-introduction-to-AI-assisted-programming/blob/main/README.md" TargetMode="External"/><Relationship Id="rId2" Type="http://schemas.openxmlformats.org/officeDocument/2006/relationships/hyperlink" Target="https://github.com/ImperialCollegeLondon/RCDS-introduction-to-AI-assisted-programming/tree/main" TargetMode="Externa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cri.short.gy/feedback-rcd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3.xml"/><Relationship Id="rId4" Type="http://schemas.openxmlformats.org/officeDocument/2006/relationships/hyperlink" Target="https://www.imperial.ac.uk/students/academic-support/graduate-school/community-development/pres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310F9-D512-9C1B-E7F7-CB3B0A0847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AI-Assisted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96B32E-0CD9-F2D8-2306-5FCD14471B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Chris Cooling</a:t>
            </a:r>
          </a:p>
          <a:p>
            <a:r>
              <a:rPr lang="en-GB" dirty="0"/>
              <a:t>ECRI Senior Teaching Fellow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5044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D226D-AEEE-9CAD-EC6D-58B1E3EBB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438" y="251619"/>
            <a:ext cx="11541125" cy="378619"/>
          </a:xfrm>
        </p:spPr>
        <p:txBody>
          <a:bodyPr/>
          <a:lstStyle/>
          <a:p>
            <a:r>
              <a:rPr lang="en-GB" sz="2800" dirty="0"/>
              <a:t>Important Information on Marking your Attendance on Inkpath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9243C-26C4-B42B-1D89-75DB3A5CA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437" y="1773239"/>
            <a:ext cx="11541125" cy="3608230"/>
          </a:xfrm>
        </p:spPr>
        <p:txBody>
          <a:bodyPr/>
          <a:lstStyle/>
          <a:p>
            <a:r>
              <a:rPr lang="en-GB" sz="3200" dirty="0"/>
              <a:t>I will show you a QR code at the end of the session allowing you to mark your attendance on Inkpath. Please do not mark your attendance until then.</a:t>
            </a:r>
            <a:br>
              <a:rPr lang="en-GB" sz="3200" dirty="0"/>
            </a:br>
            <a:br>
              <a:rPr lang="en-GB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If you are a Postgraduate Research student, this is required for receiving your ECRI professional development credit for this course.</a:t>
            </a:r>
            <a:endParaRPr lang="en-GB" sz="32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F2808B-580A-CD49-CD2A-D7F1741348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41013" y="6393657"/>
            <a:ext cx="1234282" cy="137319"/>
          </a:xfrm>
        </p:spPr>
        <p:txBody>
          <a:bodyPr/>
          <a:lstStyle/>
          <a:p>
            <a:fld id="{C718BC38-C27E-42ED-B708-4E08619BA91D}" type="datetime1">
              <a:rPr lang="en-GB" smtClean="0"/>
              <a:t>24/10/2025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4F2B04-CF1B-39C4-E124-D0EE6DA13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65325" y="6393657"/>
            <a:ext cx="3423444" cy="137319"/>
          </a:xfrm>
        </p:spPr>
        <p:txBody>
          <a:bodyPr/>
          <a:lstStyle/>
          <a:p>
            <a:r>
              <a:rPr lang="en-GB"/>
              <a:t>Introduction to AI-Assisted Programming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0CE7C2-9D41-F6F6-A942-18570AA93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36457" y="6393657"/>
            <a:ext cx="319088" cy="137319"/>
          </a:xfrm>
        </p:spPr>
        <p:txBody>
          <a:bodyPr/>
          <a:lstStyle/>
          <a:p>
            <a:fld id="{CBA53E11-492D-48B3-9F9B-09541CA2A39A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91869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D226D-AEEE-9CAD-EC6D-58B1E3EBB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438" y="251619"/>
            <a:ext cx="11541125" cy="378619"/>
          </a:xfrm>
        </p:spPr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9243C-26C4-B42B-1D89-75DB3A5CA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438" y="1394619"/>
            <a:ext cx="11541125" cy="4866481"/>
          </a:xfrm>
        </p:spPr>
        <p:txBody>
          <a:bodyPr/>
          <a:lstStyle/>
          <a:p>
            <a:pPr marL="514350" lvl="0" indent="-5143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3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Describe</a:t>
            </a:r>
            <a:r>
              <a:rPr lang="en-US" sz="3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the basics of how generative AI works.</a:t>
            </a:r>
          </a:p>
          <a:p>
            <a:pPr marL="514350" lvl="0" indent="-5143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3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Discuss</a:t>
            </a:r>
            <a:r>
              <a:rPr lang="en-US" sz="3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common ethical considerations around the use of generative AI in the context of programming.</a:t>
            </a:r>
          </a:p>
          <a:p>
            <a:pPr marL="514350" lvl="0" indent="-5143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3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Evaluate</a:t>
            </a:r>
            <a:r>
              <a:rPr lang="en-US" sz="3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when it is appropriate to use AI assistance when programming.</a:t>
            </a:r>
          </a:p>
          <a:p>
            <a:pPr marL="514350" lvl="0" indent="-5143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3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</a:t>
            </a:r>
            <a:r>
              <a:rPr lang="en-US" sz="3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 common generative AI tool to assist programming, including critically evaluating its output.</a:t>
            </a:r>
          </a:p>
          <a:p>
            <a:pPr marL="514350" lvl="0" indent="-5143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3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Design</a:t>
            </a:r>
            <a:r>
              <a:rPr lang="en-US" sz="3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prompts most likely to produce useful outputs.</a:t>
            </a:r>
            <a:endParaRPr lang="en-GB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F2808B-580A-CD49-CD2A-D7F1741348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41013" y="6393657"/>
            <a:ext cx="1234282" cy="137319"/>
          </a:xfrm>
        </p:spPr>
        <p:txBody>
          <a:bodyPr/>
          <a:lstStyle/>
          <a:p>
            <a:fld id="{D61E177E-917F-4329-8599-0FCAC72F92F2}" type="datetime1">
              <a:rPr lang="en-GB" smtClean="0"/>
              <a:t>24/10/2025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4F2B04-CF1B-39C4-E124-D0EE6DA13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65325" y="6393657"/>
            <a:ext cx="3423444" cy="137319"/>
          </a:xfrm>
        </p:spPr>
        <p:txBody>
          <a:bodyPr/>
          <a:lstStyle/>
          <a:p>
            <a:r>
              <a:rPr lang="en-GB"/>
              <a:t>Introduction to AI-Assisted Programming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0CE7C2-9D41-F6F6-A942-18570AA93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36457" y="6393657"/>
            <a:ext cx="319088" cy="137319"/>
          </a:xfrm>
        </p:spPr>
        <p:txBody>
          <a:bodyPr/>
          <a:lstStyle/>
          <a:p>
            <a:fld id="{CBA53E11-492D-48B3-9F9B-09541CA2A39A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0750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D226D-AEEE-9CAD-EC6D-58B1E3EBB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438" y="251619"/>
            <a:ext cx="11541125" cy="378619"/>
          </a:xfrm>
        </p:spPr>
        <p:txBody>
          <a:bodyPr/>
          <a:lstStyle/>
          <a:p>
            <a:r>
              <a:rPr lang="en-US" dirty="0"/>
              <a:t>Course Materials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9243C-26C4-B42B-1D89-75DB3A5CA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438" y="1394619"/>
            <a:ext cx="11541125" cy="4866481"/>
          </a:xfrm>
        </p:spPr>
        <p:txBody>
          <a:bodyPr/>
          <a:lstStyle/>
          <a:p>
            <a:pPr marL="514350" lvl="0" indent="-5143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course materials are stored in a </a:t>
            </a:r>
            <a:r>
              <a:rPr lang="en-US" sz="3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GitHub repository</a:t>
            </a:r>
            <a:endParaRPr lang="en-US" sz="36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514350" lvl="0" indent="-5143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Instructions for using the materials are found in the </a:t>
            </a:r>
            <a:r>
              <a:rPr lang="en-US" sz="3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/>
              </a:rPr>
              <a:t>readme</a:t>
            </a:r>
            <a:endParaRPr lang="en-US" sz="36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514350" lvl="0" indent="-5143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materials are designed to be accessed through a GitHub Codespace</a:t>
            </a:r>
            <a:endParaRPr lang="en-US" sz="36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514350" lvl="0" indent="-5143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materials can also be downloaded and run locally</a:t>
            </a:r>
          </a:p>
          <a:p>
            <a:pPr marL="514350" lvl="0" indent="-5143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You can also star/fork the repository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F2808B-580A-CD49-CD2A-D7F1741348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41013" y="6393657"/>
            <a:ext cx="1234282" cy="137319"/>
          </a:xfrm>
        </p:spPr>
        <p:txBody>
          <a:bodyPr/>
          <a:lstStyle/>
          <a:p>
            <a:fld id="{80893C79-CCCD-4BDD-989B-0A3D05D1E3C5}" type="datetime1">
              <a:rPr lang="en-GB" smtClean="0"/>
              <a:t>24/10/2025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4F2B04-CF1B-39C4-E124-D0EE6DA13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65325" y="6393657"/>
            <a:ext cx="3423444" cy="137319"/>
          </a:xfrm>
        </p:spPr>
        <p:txBody>
          <a:bodyPr/>
          <a:lstStyle/>
          <a:p>
            <a:r>
              <a:rPr lang="en-GB"/>
              <a:t>Introduction to AI-Assisted Programming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0CE7C2-9D41-F6F6-A942-18570AA93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36457" y="6393657"/>
            <a:ext cx="319088" cy="137319"/>
          </a:xfrm>
        </p:spPr>
        <p:txBody>
          <a:bodyPr/>
          <a:lstStyle/>
          <a:p>
            <a:fld id="{CBA53E11-492D-48B3-9F9B-09541CA2A39A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361499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E9A737-0B87-8D06-30BC-159A01E55D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AE690-3DB5-C8AC-A9B4-2E152B27C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Please take 3 minutes to complete the evaluation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64DF49-9A4D-5154-542F-802801365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FB9E1-F59E-4B1E-AB8B-98B6DECF71D9}" type="datetime1">
              <a:rPr lang="en-GB" smtClean="0"/>
              <a:t>24/10/2025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B811AD-8D42-0DE4-1E96-E0C6A5A11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Introduction to AI-Assisted Programming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1DDFA7-DE3D-8D77-CFD3-B19A6CF5B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7DBC8-6B4B-6860-9339-77D08AD9E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7B57BE-29B8-B7BA-15CB-930F83F6EB26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768248" y="1509025"/>
            <a:ext cx="5489924" cy="4142267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000" dirty="0"/>
              <a:t>Once you’ve completed this course, please provide feedback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GB" sz="2600" dirty="0"/>
              <a:t>The link </a:t>
            </a:r>
            <a:r>
              <a:rPr lang="en-GB" sz="2600"/>
              <a:t>is </a:t>
            </a:r>
            <a:r>
              <a:rPr lang="en-GB" sz="2600" u="sng">
                <a:solidFill>
                  <a:srgbClr val="0563C1"/>
                </a:solidFill>
                <a:hlinkClick r:id="rId3"/>
              </a:rPr>
              <a:t>https://ecri.short.gy/feedback-rcds</a:t>
            </a:r>
            <a:endParaRPr lang="en-GB" sz="2600" u="sng">
              <a:solidFill>
                <a:srgbClr val="0563C1"/>
              </a:solidFill>
            </a:endParaRP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GB" sz="2600"/>
              <a:t>You </a:t>
            </a:r>
            <a:r>
              <a:rPr lang="en-GB" sz="2600" dirty="0"/>
              <a:t>should also have received an email with this link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GB" sz="2600" dirty="0"/>
              <a:t>This helps us improve the class for future students</a:t>
            </a:r>
          </a:p>
          <a:p>
            <a:endParaRPr lang="en-US" dirty="0"/>
          </a:p>
        </p:txBody>
      </p:sp>
      <p:pic>
        <p:nvPicPr>
          <p:cNvPr id="10" name="Picture 9" descr="A qr code on a white background&#10;&#10;AI-generated content may be incorrect.">
            <a:extLst>
              <a:ext uri="{FF2B5EF4-FFF2-40B4-BE49-F238E27FC236}">
                <a16:creationId xmlns:a16="http://schemas.microsoft.com/office/drawing/2014/main" id="{E59F772E-8D41-7413-21DF-82FA143738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68" y="996285"/>
            <a:ext cx="5167745" cy="5167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19007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C92A0-DAFD-2CE4-F5BD-315A0135CD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200" y="1864819"/>
            <a:ext cx="4742772" cy="1828800"/>
          </a:xfrm>
        </p:spPr>
        <p:txBody>
          <a:bodyPr/>
          <a:lstStyle/>
          <a:p>
            <a:r>
              <a:rPr lang="en-US" dirty="0">
                <a:solidFill>
                  <a:srgbClr val="98FB98"/>
                </a:solidFill>
              </a:rPr>
              <a:t>PRES 2025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6972F5-B010-8428-D0AA-F619C83E71DE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30200" y="5878513"/>
            <a:ext cx="5606257" cy="652463"/>
          </a:xfrm>
        </p:spPr>
        <p:txBody>
          <a:bodyPr/>
          <a:lstStyle/>
          <a:p>
            <a:r>
              <a:rPr lang="en-US" dirty="0"/>
              <a:t>Presentation Title</a:t>
            </a:r>
          </a:p>
          <a:p>
            <a:r>
              <a:rPr lang="en-US" dirty="0"/>
              <a:t>DD/MM/YYYY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8BDFF0-9D53-5DAB-3700-2938EAF96CE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9653" y="417970"/>
            <a:ext cx="2448272" cy="1446849"/>
          </a:xfrm>
          <a:prstGeom prst="rect">
            <a:avLst/>
          </a:prstGeom>
          <a:solidFill>
            <a:srgbClr val="98FB98"/>
          </a:solidFill>
          <a:effectLst>
            <a:outerShdw blurRad="50800" dist="50800" dir="5400000" algn="ctr" rotWithShape="0">
              <a:srgbClr val="98FB98"/>
            </a:outerShdw>
          </a:effec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742163F-282C-50FB-3BC2-3BC83316980D}"/>
              </a:ext>
            </a:extLst>
          </p:cNvPr>
          <p:cNvSpPr txBox="1">
            <a:spLocks/>
          </p:cNvSpPr>
          <p:nvPr/>
        </p:nvSpPr>
        <p:spPr>
          <a:xfrm>
            <a:off x="399472" y="4079052"/>
            <a:ext cx="11376891" cy="18288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685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400" b="1" kern="1200">
                <a:solidFill>
                  <a:srgbClr val="98FB98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Coming in 2025 - PRES is a national survey for research degree students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Find out more about the action we have taken in response to the previous PRES: 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EE82EE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Postgraduate Research Experience Survey (PRES) | Current students | Imperial College London</a:t>
            </a:r>
            <a:endParaRPr lang="en-US" sz="2000" dirty="0">
              <a:solidFill>
                <a:srgbClr val="EE82E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329530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C92A0-DAFD-2CE4-F5BD-315A0135CD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7500" y="3338513"/>
            <a:ext cx="9144000" cy="1828800"/>
          </a:xfrm>
        </p:spPr>
        <p:txBody>
          <a:bodyPr/>
          <a:lstStyle/>
          <a:p>
            <a:r>
              <a:rPr lang="en-US" dirty="0">
                <a:solidFill>
                  <a:srgbClr val="98FB98"/>
                </a:solidFill>
              </a:rPr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6972F5-B010-8428-D0AA-F619C83E71DE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30200" y="5878513"/>
            <a:ext cx="5606257" cy="652463"/>
          </a:xfrm>
        </p:spPr>
        <p:txBody>
          <a:bodyPr/>
          <a:lstStyle/>
          <a:p>
            <a:r>
              <a:rPr lang="en-US" dirty="0"/>
              <a:t>Presentation Title</a:t>
            </a:r>
          </a:p>
          <a:p>
            <a:r>
              <a:rPr lang="en-US" dirty="0"/>
              <a:t>DD/MM/YYYY</a:t>
            </a:r>
          </a:p>
        </p:txBody>
      </p:sp>
    </p:spTree>
    <p:extLst>
      <p:ext uri="{BB962C8B-B14F-4D97-AF65-F5344CB8AC3E}">
        <p14:creationId xmlns:p14="http://schemas.microsoft.com/office/powerpoint/2010/main" val="228745162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ICL PPT Theme">
  <a:themeElements>
    <a:clrScheme name="Imperial colour theme">
      <a:dk1>
        <a:sysClr val="windowText" lastClr="000000"/>
      </a:dk1>
      <a:lt1>
        <a:sysClr val="window" lastClr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College Standard Font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 algn="l">
          <a:lnSpc>
            <a:spcPct val="105000"/>
          </a:lnSpc>
          <a:defRPr sz="1600" dirty="0">
            <a:solidFill>
              <a:schemeClr val="tx1"/>
            </a:solidFill>
          </a:defRPr>
        </a:defPPr>
      </a:lstStyle>
    </a:txDef>
  </a:objectDefaults>
  <a:extraClrSchemeLst/>
  <a:custClrLst>
    <a:custClr name="Dark">
      <a:srgbClr val="232333"/>
    </a:custClr>
    <a:custClr name="Navy">
      <a:srgbClr val="000080"/>
    </a:custClr>
    <a:custClr name="Saddle Brown">
      <a:srgbClr val="8B4513"/>
    </a:custClr>
    <a:custClr name="Teal">
      <a:srgbClr val="008080"/>
    </a:custClr>
    <a:custClr name="Medium Violet Red">
      <a:srgbClr val="C71585"/>
    </a:custClr>
    <a:custClr name="Indigo">
      <a:srgbClr val="4B0082"/>
    </a:custClr>
    <a:custClr name="Crimson">
      <a:srgbClr val="DC143C"/>
    </a:custClr>
    <a:custClr name="Orange Red">
      <a:srgbClr val="FF4500"/>
    </a:custClr>
    <a:custClr name="Dark Green">
      <a:srgbClr val="006400"/>
    </a:custClr>
    <a:custClr>
      <a:srgbClr val="FFFFFF"/>
    </a:custClr>
    <a:custClr name="Slate Grey">
      <a:srgbClr val="708090"/>
    </a:custClr>
    <a:custClr name="Imperial Blue">
      <a:srgbClr val="0000CD"/>
    </a:custClr>
    <a:custClr name="Yellow">
      <a:srgbClr val="FFFF00"/>
    </a:custClr>
    <a:custClr name="Turquoise">
      <a:srgbClr val="40E0D0"/>
    </a:custClr>
    <a:custClr name="Violet">
      <a:srgbClr val="EE82EE"/>
    </a:custClr>
    <a:custClr name="Medium Blue Slate">
      <a:srgbClr val="7B68EE"/>
    </a:custClr>
    <a:custClr name="Red">
      <a:srgbClr val="FF0000"/>
    </a:custClr>
    <a:custClr name="Dark Orange">
      <a:srgbClr val="FF8C00"/>
    </a:custClr>
    <a:custClr name="Spring Green">
      <a:srgbClr val="00FF7F"/>
    </a:custClr>
    <a:custClr>
      <a:srgbClr val="FFFFFF"/>
    </a:custClr>
    <a:custClr name="White Smoke">
      <a:srgbClr val="F5F5F5"/>
    </a:custClr>
    <a:custClr name="Deep Sky Blue">
      <a:srgbClr val="00BFFF"/>
    </a:custClr>
    <a:custClr name="Khaki">
      <a:srgbClr val="F0E68C"/>
    </a:custClr>
    <a:custClr name="Pale Turquoise">
      <a:srgbClr val="AFEEEE"/>
    </a:custClr>
    <a:custClr name="Light Pink">
      <a:srgbClr val="FFB6C1"/>
    </a:custClr>
    <a:custClr name="Lavender">
      <a:srgbClr val="E6E6FA"/>
    </a:custClr>
    <a:custClr name="Salmon">
      <a:srgbClr val="FA8072"/>
    </a:custClr>
    <a:custClr name="Orange">
      <a:srgbClr val="FFA500"/>
    </a:custClr>
    <a:custClr name="Pale Green">
      <a:srgbClr val="98FB98"/>
    </a:custClr>
  </a:custClrLst>
  <a:extLst>
    <a:ext uri="{05A4C25C-085E-4340-85A3-A5531E510DB2}">
      <thm15:themeFamily xmlns:thm15="http://schemas.microsoft.com/office/thememl/2012/main" name="Arial_ICL_PowerPoint 16_9 template.potx" id="{0A6366DA-4143-4819-954D-649CAC6891CC}" vid="{00E466E9-FA83-448D-94BE-48FEA435C0D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Dark">
      <a:srgbClr val="232333"/>
    </a:custClr>
    <a:custClr name="Navy">
      <a:srgbClr val="000080"/>
    </a:custClr>
    <a:custClr name="Saddle Brown">
      <a:srgbClr val="8B4513"/>
    </a:custClr>
    <a:custClr name="Teal">
      <a:srgbClr val="008080"/>
    </a:custClr>
    <a:custClr name="Medium Violet Red">
      <a:srgbClr val="C71585"/>
    </a:custClr>
    <a:custClr name="Indigo">
      <a:srgbClr val="4B0082"/>
    </a:custClr>
    <a:custClr name="Crimson">
      <a:srgbClr val="DC143C"/>
    </a:custClr>
    <a:custClr name="Orange Red">
      <a:srgbClr val="FF4500"/>
    </a:custClr>
    <a:custClr name="Dark Green">
      <a:srgbClr val="006400"/>
    </a:custClr>
    <a:custClr>
      <a:srgbClr val="FFFFFF"/>
    </a:custClr>
    <a:custClr name="Slate Grey">
      <a:srgbClr val="708090"/>
    </a:custClr>
    <a:custClr name="Imperial Blue">
      <a:srgbClr val="0000CD"/>
    </a:custClr>
    <a:custClr name="Yellow">
      <a:srgbClr val="FFFF00"/>
    </a:custClr>
    <a:custClr name="Turquoise">
      <a:srgbClr val="40E0D0"/>
    </a:custClr>
    <a:custClr name="Violet">
      <a:srgbClr val="EE82EE"/>
    </a:custClr>
    <a:custClr name="Medium Blue Slate">
      <a:srgbClr val="7B68EE"/>
    </a:custClr>
    <a:custClr name="Red">
      <a:srgbClr val="FF0000"/>
    </a:custClr>
    <a:custClr name="Dark Orange">
      <a:srgbClr val="FF8C00"/>
    </a:custClr>
    <a:custClr name="Spring Green">
      <a:srgbClr val="00FF7F"/>
    </a:custClr>
    <a:custClr>
      <a:srgbClr val="FFFFFF"/>
    </a:custClr>
    <a:custClr name="White Smoke">
      <a:srgbClr val="F5F5F5"/>
    </a:custClr>
    <a:custClr name="Deep Sky Blue">
      <a:srgbClr val="00BFFF"/>
    </a:custClr>
    <a:custClr name="Khaki">
      <a:srgbClr val="F0E68C"/>
    </a:custClr>
    <a:custClr name="Pale Turquoise">
      <a:srgbClr val="AFEEEE"/>
    </a:custClr>
    <a:custClr name="Light Pink">
      <a:srgbClr val="FFB6C1"/>
    </a:custClr>
    <a:custClr name="Lavender">
      <a:srgbClr val="E6E6FA"/>
    </a:custClr>
    <a:custClr name="Salmon">
      <a:srgbClr val="FA8072"/>
    </a:custClr>
    <a:custClr name="Orange">
      <a:srgbClr val="FFA500"/>
    </a:custClr>
    <a:custClr name="Pale Green">
      <a:srgbClr val="98FB98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ICL PPT Theme</Template>
  <TotalTime>3454</TotalTime>
  <Words>327</Words>
  <Application>Microsoft Office PowerPoint</Application>
  <PresentationFormat>Widescreen</PresentationFormat>
  <Paragraphs>59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Arial</vt:lpstr>
      <vt:lpstr>Times New Roman</vt:lpstr>
      <vt:lpstr>ICL PPT Theme</vt:lpstr>
      <vt:lpstr>Introduction to AI-Assisted Programming</vt:lpstr>
      <vt:lpstr>Important Information on Marking your Attendance on Inkpath</vt:lpstr>
      <vt:lpstr>Learning Outcomes</vt:lpstr>
      <vt:lpstr>Course Materials</vt:lpstr>
      <vt:lpstr>Please take 3 minutes to complete the evaluation</vt:lpstr>
      <vt:lpstr>PRES 2025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goes here xxxxx</dc:title>
  <dc:creator>Carly Murphy-Merrydew</dc:creator>
  <cp:lastModifiedBy>Cooling, Chris</cp:lastModifiedBy>
  <cp:revision>16</cp:revision>
  <dcterms:created xsi:type="dcterms:W3CDTF">2024-09-12T08:44:53Z</dcterms:created>
  <dcterms:modified xsi:type="dcterms:W3CDTF">2025-10-24T08:50:56Z</dcterms:modified>
</cp:coreProperties>
</file>