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8"/>
  </p:notesMasterIdLst>
  <p:sldIdLst>
    <p:sldId id="326" r:id="rId2"/>
    <p:sldId id="334" r:id="rId3"/>
    <p:sldId id="361" r:id="rId4"/>
    <p:sldId id="408" r:id="rId5"/>
    <p:sldId id="359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7DC"/>
    <a:srgbClr val="F8F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035382-9336-4654-9ECC-B7F3E1F3B18A}" v="3" dt="2025-10-24T08:50:54.675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2" autoAdjust="0"/>
    <p:restoredTop sz="71436" autoAdjust="0"/>
  </p:normalViewPr>
  <p:slideViewPr>
    <p:cSldViewPr snapToGrid="0" showGuides="1">
      <p:cViewPr varScale="1">
        <p:scale>
          <a:sx n="53" d="100"/>
          <a:sy n="53" d="100"/>
        </p:scale>
        <p:origin x="1324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139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1312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ling, Chris" userId="6dcf99c9-2ba5-410a-8445-0893a3d1421f" providerId="ADAL" clId="{4A035382-9336-4654-9ECC-B7F3E1F3B18A}"/>
    <pc:docChg chg="custSel delSld modSld">
      <pc:chgData name="Cooling, Chris" userId="6dcf99c9-2ba5-410a-8445-0893a3d1421f" providerId="ADAL" clId="{4A035382-9336-4654-9ECC-B7F3E1F3B18A}" dt="2025-10-24T10:06:20.424" v="8" actId="47"/>
      <pc:docMkLst>
        <pc:docMk/>
      </pc:docMkLst>
      <pc:sldChg chg="addSp delSp modSp mod">
        <pc:chgData name="Cooling, Chris" userId="6dcf99c9-2ba5-410a-8445-0893a3d1421f" providerId="ADAL" clId="{4A035382-9336-4654-9ECC-B7F3E1F3B18A}" dt="2025-10-24T08:50:54.670" v="7" actId="20577"/>
        <pc:sldMkLst>
          <pc:docMk/>
          <pc:sldMk cId="1507190070" sldId="359"/>
        </pc:sldMkLst>
        <pc:spChg chg="mod">
          <ac:chgData name="Cooling, Chris" userId="6dcf99c9-2ba5-410a-8445-0893a3d1421f" providerId="ADAL" clId="{4A035382-9336-4654-9ECC-B7F3E1F3B18A}" dt="2025-10-24T08:50:54.670" v="7" actId="20577"/>
          <ac:spMkLst>
            <pc:docMk/>
            <pc:sldMk cId="1507190070" sldId="359"/>
            <ac:spMk id="6" creationId="{F67B57BE-29B8-B7BA-15CB-930F83F6EB26}"/>
          </ac:spMkLst>
        </pc:spChg>
        <pc:picChg chg="add mod">
          <ac:chgData name="Cooling, Chris" userId="6dcf99c9-2ba5-410a-8445-0893a3d1421f" providerId="ADAL" clId="{4A035382-9336-4654-9ECC-B7F3E1F3B18A}" dt="2025-10-16T13:14:28.339" v="5" actId="1076"/>
          <ac:picMkLst>
            <pc:docMk/>
            <pc:sldMk cId="1507190070" sldId="359"/>
            <ac:picMk id="10" creationId="{E59F772E-8D41-7413-21DF-82FA14373829}"/>
          </ac:picMkLst>
        </pc:picChg>
      </pc:sldChg>
      <pc:sldChg chg="del">
        <pc:chgData name="Cooling, Chris" userId="6dcf99c9-2ba5-410a-8445-0893a3d1421f" providerId="ADAL" clId="{4A035382-9336-4654-9ECC-B7F3E1F3B18A}" dt="2025-10-24T10:06:20.424" v="8" actId="47"/>
        <pc:sldMkLst>
          <pc:docMk/>
          <pc:sldMk cId="3543295302" sldId="406"/>
        </pc:sldMkLst>
      </pc:sldChg>
    </pc:docChg>
  </pc:docChgLst>
  <pc:docChgLst>
    <pc:chgData name="Cooling, Chris" userId="6dcf99c9-2ba5-410a-8445-0893a3d1421f" providerId="ADAL" clId="{233900DF-C175-416B-811C-16116199DB54}"/>
    <pc:docChg chg="undo custSel addSld delSld modSld">
      <pc:chgData name="Cooling, Chris" userId="6dcf99c9-2ba5-410a-8445-0893a3d1421f" providerId="ADAL" clId="{233900DF-C175-416B-811C-16116199DB54}" dt="2024-10-29T15:14:45.314" v="134" actId="47"/>
      <pc:docMkLst>
        <pc:docMk/>
      </pc:docMkLst>
      <pc:sldChg chg="modSp del mod">
        <pc:chgData name="Cooling, Chris" userId="6dcf99c9-2ba5-410a-8445-0893a3d1421f" providerId="ADAL" clId="{233900DF-C175-416B-811C-16116199DB54}" dt="2024-10-29T15:14:45.314" v="134" actId="47"/>
        <pc:sldMkLst>
          <pc:docMk/>
          <pc:sldMk cId="3212729572" sldId="323"/>
        </pc:sldMkLst>
      </pc:sldChg>
      <pc:sldChg chg="modSp add mod">
        <pc:chgData name="Cooling, Chris" userId="6dcf99c9-2ba5-410a-8445-0893a3d1421f" providerId="ADAL" clId="{233900DF-C175-416B-811C-16116199DB54}" dt="2024-10-29T15:14:39.498" v="133"/>
        <pc:sldMkLst>
          <pc:docMk/>
          <pc:sldMk cId="380350440" sldId="326"/>
        </pc:sldMkLst>
      </pc:sldChg>
      <pc:sldChg chg="modSp mod">
        <pc:chgData name="Cooling, Chris" userId="6dcf99c9-2ba5-410a-8445-0893a3d1421f" providerId="ADAL" clId="{233900DF-C175-416B-811C-16116199DB54}" dt="2024-10-29T15:11:33.709" v="48" actId="113"/>
        <pc:sldMkLst>
          <pc:docMk/>
          <pc:sldMk cId="16407505" sldId="361"/>
        </pc:sldMkLst>
      </pc:sldChg>
      <pc:sldChg chg="del">
        <pc:chgData name="Cooling, Chris" userId="6dcf99c9-2ba5-410a-8445-0893a3d1421f" providerId="ADAL" clId="{233900DF-C175-416B-811C-16116199DB54}" dt="2024-10-29T15:10:13.817" v="39" actId="2696"/>
        <pc:sldMkLst>
          <pc:docMk/>
          <pc:sldMk cId="4288594215" sldId="407"/>
        </pc:sldMkLst>
      </pc:sldChg>
      <pc:sldChg chg="modSp mod">
        <pc:chgData name="Cooling, Chris" userId="6dcf99c9-2ba5-410a-8445-0893a3d1421f" providerId="ADAL" clId="{233900DF-C175-416B-811C-16116199DB54}" dt="2024-10-29T15:13:38.661" v="130" actId="20577"/>
        <pc:sldMkLst>
          <pc:docMk/>
          <pc:sldMk cId="3343614994" sldId="4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0D2A8-8F95-47C2-ABE1-A779F5A43C98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663E2-27CE-4C79-91D3-7F5C4262D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5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0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0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women looking at a computer&#10;&#10;Description automatically generated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3303334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7A42-A972-40C4-B9DD-D0914FC74315}" type="datetime1">
              <a:rPr lang="en-GB" smtClean="0"/>
              <a:t>24/10/2025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17466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FF05-DC6B-4898-9B89-E18A52AA7DC1}" type="datetime1">
              <a:rPr lang="en-GB" smtClean="0"/>
              <a:t>24/10/2025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184638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6400"/>
              </a:buClr>
              <a:defRPr/>
            </a:lvl3pPr>
            <a:lvl4pPr>
              <a:buClr>
                <a:srgbClr val="006400"/>
              </a:buClr>
              <a:defRPr/>
            </a:lvl4pPr>
            <a:lvl5pPr>
              <a:buClr>
                <a:srgbClr val="006400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54F1-9A72-4E8C-A00B-56CCA23D2334}" type="datetime1">
              <a:rPr lang="en-GB" smtClean="0"/>
              <a:t>24/10/2025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8526107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FCA73-57DA-427B-8AAF-6BA0261BCAB8}" type="datetime1">
              <a:rPr lang="en-GB" smtClean="0"/>
              <a:t>24/10/2025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9035858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8310-F801-4DC0-8E48-82422E8BD799}" type="datetime1">
              <a:rPr lang="en-GB" smtClean="0"/>
              <a:t>24/10/2025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2019597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6400"/>
              </a:buClr>
              <a:defRPr/>
            </a:lvl3pPr>
            <a:lvl4pPr>
              <a:buClr>
                <a:srgbClr val="006400"/>
              </a:buClr>
              <a:defRPr/>
            </a:lvl4pPr>
            <a:lvl5pPr>
              <a:buClr>
                <a:srgbClr val="006400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BB13-7895-49E9-AB8C-8E0E8025356B}" type="datetime1">
              <a:rPr lang="en-GB" smtClean="0"/>
              <a:t>24/10/2025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8074776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D8B8-F461-4EFE-963B-9E961A18021F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7560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4D3C-C67B-4EB7-BFE5-ECD2A74A8E1B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866366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59D5-5A0A-4ED0-B804-DA666F03CA1F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3624803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5F7D-6D26-44F8-841F-052726E23689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70667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5953376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C705-8F10-4987-94C2-45EF64447951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09803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0282-ADA5-4279-8AF5-FD2602BD02E1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6400"/>
              </a:buClr>
              <a:defRPr sz="1800"/>
            </a:lvl3pPr>
            <a:lvl4pPr rtl="0">
              <a:buClr>
                <a:srgbClr val="006400"/>
              </a:buClr>
              <a:defRPr sz="1800"/>
            </a:lvl4pPr>
            <a:lvl5pPr rtl="0">
              <a:buClr>
                <a:srgbClr val="006400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chemeClr val="accent6"/>
              </a:buClr>
              <a:defRPr sz="1800"/>
            </a:lvl3pPr>
            <a:lvl4pPr rtl="0">
              <a:buClr>
                <a:schemeClr val="accent6"/>
              </a:buClr>
              <a:defRPr sz="1800"/>
            </a:lvl4pPr>
            <a:lvl5pPr rtl="0"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chemeClr val="accent6"/>
              </a:buClr>
              <a:defRPr sz="1800"/>
            </a:lvl3pPr>
            <a:lvl4pPr rtl="0">
              <a:buClr>
                <a:schemeClr val="accent6"/>
              </a:buClr>
              <a:defRPr sz="1800"/>
            </a:lvl4pPr>
            <a:lvl5pPr rtl="0"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1423154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B8527-9C5B-4EC2-9C8A-73DBC22D3285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34480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177E-8AF1-4C22-B3A9-CFC88EC5B560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7539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48B1-0E30-4098-8D38-42BE4C9AF21E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01924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lue">
    <p:bg>
      <p:bgPr>
        <a:solidFill>
          <a:srgbClr val="98F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025"/>
            <a:ext cx="9984000" cy="5934075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19D6801-89D7-417F-85DF-C16A2E39C294}" type="datetime1">
              <a:rPr lang="en-GB" smtClean="0"/>
              <a:t>24/10/2025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8D6E0-472D-9B14-F3A6-BC2F23E87040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146774957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469A95D-CA21-4505-B563-C017F16DC961}" type="datetime1">
              <a:rPr lang="en-GB" smtClean="0"/>
              <a:t>24/10/2025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8807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A35F6A9-2C8D-4FB9-B924-FE658DB02DD5}" type="datetime1">
              <a:rPr lang="en-GB" smtClean="0"/>
              <a:t>24/10/2025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 descr="A black and white image of two people&#10;&#10;Description automatically generated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9523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0A7020-E4C6-40DD-9E69-0DC13C82416A}" type="datetime1">
              <a:rPr lang="en-GB" smtClean="0"/>
              <a:t>24/10/2025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173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202B61-819F-4215-B495-E3A0EFD6EC07}" type="datetime1">
              <a:rPr lang="en-GB" smtClean="0"/>
              <a:t>24/10/2025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7928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035571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B9E15F-062C-43EE-BC48-353830617963}" type="datetime1">
              <a:rPr lang="en-GB" smtClean="0"/>
              <a:t>24/10/2025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4246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A18657-9DEE-4C6F-B402-5FA5E455182F}" type="datetime1">
              <a:rPr lang="en-GB" smtClean="0"/>
              <a:t>24/10/2025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95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4704C0-6751-42CD-9A31-40B3572790F8}" type="datetime1">
              <a:rPr lang="en-GB" smtClean="0"/>
              <a:t>24/10/2025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4026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1063-EA65-485C-8301-8FA43B13787D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93963589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33F8-046B-4A5C-9007-1F1AD2775381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20639597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0F34-3D43-4B8D-ADA4-14CCBB8EDF22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77332222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6343-0655-4443-A8B8-A4BAB6D8C07F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6536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F412-10EA-4CFB-B14E-09F2321FCDAD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87505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6906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3020-A5A2-4737-BF13-CE65F5A16124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11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FEAB-E41D-496F-89F1-067636B26939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928214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49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9689454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29AD-E80D-43F0-B8C4-A0437D212C50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84684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67D8-780F-4511-BB7C-6B1768D5D31D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5415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46E4-2B70-40A4-9433-835E504C5B78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33955305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7CCF-39F1-49A0-AEF4-5081CE998F77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64018343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BA70-6322-43C1-94DC-D039B39CB1E5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97450929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DAFE-DBA1-4A09-A49F-E636C08D284D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78587760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3E9D-2DE3-4D5A-B05F-D877DED77C25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240842164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17EE-44C4-4272-8C98-5EA8DB2CCCF7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6400"/>
              </a:buClr>
              <a:defRPr sz="1800"/>
            </a:lvl3pPr>
            <a:lvl4pPr>
              <a:buClr>
                <a:srgbClr val="006400"/>
              </a:buClr>
              <a:defRPr sz="1800"/>
            </a:lvl4pPr>
            <a:lvl5pPr>
              <a:buClr>
                <a:srgbClr val="006400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78277818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7D5B-8344-4F1A-A53D-3F06760A22EE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306752833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500A-5FD8-4195-B64D-0864905B7984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11599155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4648638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3EE5-1C17-4720-B7BE-8168A6010685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2859685012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"/>
            <a:ext cx="12193489" cy="685799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3340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een and black logo&#10;&#10;Description automatically generated">
            <a:extLst>
              <a:ext uri="{FF2B5EF4-FFF2-40B4-BE49-F238E27FC236}">
                <a16:creationId xmlns:a16="http://schemas.microsoft.com/office/drawing/2014/main" id="{98DBF964-2C27-A4D1-7AEE-2AE56263D6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70" y="327819"/>
            <a:ext cx="11536293" cy="221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0597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C1E3-6A7C-C21D-910D-C4B7DFFF5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3338719"/>
            <a:ext cx="9144000" cy="1828406"/>
          </a:xfrm>
        </p:spPr>
        <p:txBody>
          <a:bodyPr anchor="t"/>
          <a:lstStyle>
            <a:lvl1pPr algn="l">
              <a:defRPr sz="64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9DDF72-DF0B-FA74-2E07-D490692B3F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188" y="327819"/>
            <a:ext cx="3964683" cy="10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2682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B9A5-C3AC-4504-8448-61A4C8BF47B3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defRPr>
                <a:solidFill>
                  <a:srgbClr val="232333"/>
                </a:solidFill>
              </a:defRPr>
            </a:lvl1pPr>
            <a:lvl2pPr>
              <a:defRPr>
                <a:solidFill>
                  <a:srgbClr val="232333"/>
                </a:solidFill>
              </a:defRPr>
            </a:lvl2pPr>
            <a:lvl3pPr>
              <a:buClr>
                <a:srgbClr val="00FF7F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00FF7F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00FF7F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481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B866-F309-4A67-BBFB-24B323CE3DCA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buClr>
                <a:srgbClr val="00FF7F"/>
              </a:buClr>
              <a:defRPr>
                <a:solidFill>
                  <a:srgbClr val="232333"/>
                </a:solidFill>
              </a:defRPr>
            </a:lvl1pPr>
            <a:lvl2pPr>
              <a:buClr>
                <a:srgbClr val="00FF7F"/>
              </a:buClr>
              <a:defRPr>
                <a:solidFill>
                  <a:srgbClr val="232333"/>
                </a:solidFill>
              </a:defRPr>
            </a:lvl2pPr>
            <a:lvl3pPr>
              <a:buClr>
                <a:srgbClr val="00FF7F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00FF7F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00FF7F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202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Khaki">
    <p:bg>
      <p:bgPr>
        <a:solidFill>
          <a:srgbClr val="98F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0BEB-5319-417C-B3A4-624E5500047F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buClr>
                <a:srgbClr val="232333"/>
              </a:buClr>
              <a:defRPr>
                <a:solidFill>
                  <a:srgbClr val="232333"/>
                </a:solidFill>
              </a:defRPr>
            </a:lvl1pPr>
            <a:lvl2pPr>
              <a:buClr>
                <a:srgbClr val="232333"/>
              </a:buClr>
              <a:defRPr>
                <a:solidFill>
                  <a:srgbClr val="232333"/>
                </a:solidFill>
              </a:defRPr>
            </a:lvl2pPr>
            <a:lvl3pPr>
              <a:buClr>
                <a:srgbClr val="232333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232333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232333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320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Blue">
    <p:bg>
      <p:bgPr>
        <a:solidFill>
          <a:srgbClr val="006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238870"/>
            <a:ext cx="5163243" cy="3190130"/>
          </a:xfrm>
        </p:spPr>
        <p:txBody>
          <a:bodyPr/>
          <a:lstStyle>
            <a:lvl1pPr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1C1943-ED58-4788-AEE8-DFB94F3B02E6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819"/>
            <a:ext cx="5777508" cy="3101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35426-417C-E41E-5A03-5974D3C79A08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bg1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75161828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F4440-CEDC-0D92-E0D5-5C1E3B59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A021F-8558-9528-DA3D-486CCDBEB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32" y="1394619"/>
            <a:ext cx="11541025" cy="48664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A8F0-AC4B-E4A0-94D0-99C4BFD97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41349" y="6393702"/>
            <a:ext cx="1233647" cy="13727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850">
                <a:solidFill>
                  <a:srgbClr val="232333"/>
                </a:solidFill>
              </a:defRPr>
            </a:lvl1pPr>
          </a:lstStyle>
          <a:p>
            <a:fld id="{DBBF74BF-A73C-47DF-B6E5-A9970CAB19EA}" type="datetime1">
              <a:rPr lang="en-GB" smtClean="0"/>
              <a:t>24/10/2025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0FC7A-298A-77A0-6596-56B0B3FD8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65261" y="6393702"/>
            <a:ext cx="3423452" cy="1372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850">
                <a:solidFill>
                  <a:srgbClr val="232333"/>
                </a:solidFill>
              </a:defRPr>
            </a:lvl1pPr>
          </a:lstStyle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17C40-7EB7-0CFD-6F6C-54AE57DE1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36755" y="6393702"/>
            <a:ext cx="318491" cy="1372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>
              <a:defRPr sz="850" b="1">
                <a:solidFill>
                  <a:srgbClr val="232333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6CDD9-97E9-735B-8549-0F3AE3CCAC58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rgbClr val="232333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114508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715" r:id="rId2"/>
    <p:sldLayoutId id="2147483716" r:id="rId3"/>
    <p:sldLayoutId id="2147483717" r:id="rId4"/>
    <p:sldLayoutId id="2147483718" r:id="rId5"/>
    <p:sldLayoutId id="2147483658" r:id="rId6"/>
    <p:sldLayoutId id="2147483681" r:id="rId7"/>
    <p:sldLayoutId id="2147483682" r:id="rId8"/>
    <p:sldLayoutId id="2147483675" r:id="rId9"/>
    <p:sldLayoutId id="2147483650" r:id="rId10"/>
    <p:sldLayoutId id="2147483683" r:id="rId11"/>
    <p:sldLayoutId id="2147483684" r:id="rId12"/>
    <p:sldLayoutId id="2147483652" r:id="rId13"/>
    <p:sldLayoutId id="2147483685" r:id="rId14"/>
    <p:sldLayoutId id="2147483686" r:id="rId15"/>
    <p:sldLayoutId id="2147483659" r:id="rId16"/>
    <p:sldLayoutId id="2147483687" r:id="rId17"/>
    <p:sldLayoutId id="2147483688" r:id="rId18"/>
    <p:sldLayoutId id="2147483660" r:id="rId19"/>
    <p:sldLayoutId id="2147483689" r:id="rId20"/>
    <p:sldLayoutId id="2147483690" r:id="rId21"/>
    <p:sldLayoutId id="2147483677" r:id="rId22"/>
    <p:sldLayoutId id="2147483691" r:id="rId23"/>
    <p:sldLayoutId id="2147483692" r:id="rId24"/>
    <p:sldLayoutId id="2147483676" r:id="rId25"/>
    <p:sldLayoutId id="2147483721" r:id="rId26"/>
    <p:sldLayoutId id="2147483666" r:id="rId27"/>
    <p:sldLayoutId id="2147483719" r:id="rId28"/>
    <p:sldLayoutId id="2147483720" r:id="rId29"/>
    <p:sldLayoutId id="2147483722" r:id="rId30"/>
    <p:sldLayoutId id="2147483723" r:id="rId31"/>
    <p:sldLayoutId id="2147483724" r:id="rId32"/>
    <p:sldLayoutId id="2147483661" r:id="rId33"/>
    <p:sldLayoutId id="2147483695" r:id="rId34"/>
    <p:sldLayoutId id="2147483696" r:id="rId35"/>
    <p:sldLayoutId id="2147483669" r:id="rId36"/>
    <p:sldLayoutId id="2147483697" r:id="rId37"/>
    <p:sldLayoutId id="2147483698" r:id="rId38"/>
    <p:sldLayoutId id="2147483678" r:id="rId39"/>
    <p:sldLayoutId id="2147483699" r:id="rId40"/>
    <p:sldLayoutId id="2147483700" r:id="rId41"/>
    <p:sldLayoutId id="2147483662" r:id="rId42"/>
    <p:sldLayoutId id="2147483701" r:id="rId43"/>
    <p:sldLayoutId id="2147483702" r:id="rId44"/>
    <p:sldLayoutId id="2147483663" r:id="rId45"/>
    <p:sldLayoutId id="2147483703" r:id="rId46"/>
    <p:sldLayoutId id="2147483704" r:id="rId47"/>
    <p:sldLayoutId id="2147483664" r:id="rId48"/>
    <p:sldLayoutId id="2147483705" r:id="rId49"/>
    <p:sldLayoutId id="2147483706" r:id="rId50"/>
    <p:sldLayoutId id="2147483665" r:id="rId51"/>
    <p:sldLayoutId id="2147483670" r:id="rId52"/>
    <p:sldLayoutId id="2147483673" r:id="rId53"/>
  </p:sldLayoutIdLst>
  <p:transition>
    <p:fade/>
  </p:transition>
  <p:hf hdr="0"/>
  <p:txStyles>
    <p:titleStyle>
      <a:lvl1pPr algn="l" defTabSz="685765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rgbClr val="006400"/>
          </a:solidFill>
          <a:latin typeface="+mj-lt"/>
          <a:ea typeface="+mj-ea"/>
          <a:cs typeface="+mj-cs"/>
        </a:defRPr>
      </a:lvl1pPr>
    </p:titleStyle>
    <p:bodyStyle>
      <a:lvl1pPr marL="0" indent="0" algn="l" defTabSz="685765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765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j-lt"/>
          <a:ea typeface="+mn-ea"/>
          <a:cs typeface="+mn-cs"/>
        </a:defRPr>
      </a:lvl2pPr>
      <a:lvl3pPr marL="161991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323984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85975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3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6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18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1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2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5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7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2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5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77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206" userDrawn="1">
          <p15:clr>
            <a:srgbClr val="F26B43"/>
          </p15:clr>
        </p15:guide>
        <p15:guide id="4" pos="7475" userDrawn="1">
          <p15:clr>
            <a:srgbClr val="F26B43"/>
          </p15:clr>
        </p15:guide>
        <p15:guide id="5" orient="horz" pos="207" userDrawn="1">
          <p15:clr>
            <a:srgbClr val="F26B43"/>
          </p15:clr>
        </p15:guide>
        <p15:guide id="6" orient="horz" pos="4114" userDrawn="1">
          <p15:clr>
            <a:srgbClr val="F26B43"/>
          </p15:clr>
        </p15:guide>
        <p15:guide id="7" orient="horz" pos="3944" userDrawn="1">
          <p15:clr>
            <a:srgbClr val="F26B43"/>
          </p15:clr>
        </p15:guide>
        <p15:guide id="8" orient="horz" pos="879" userDrawn="1">
          <p15:clr>
            <a:srgbClr val="F26B43"/>
          </p15:clr>
        </p15:guide>
        <p15:guide id="9" pos="3723" userDrawn="1">
          <p15:clr>
            <a:srgbClr val="F26B43"/>
          </p15:clr>
        </p15:guide>
        <p15:guide id="10" pos="39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perialCollegeLondon/RCDS-introduction-to-AI-assisted-programming/blob/main/README.md" TargetMode="External"/><Relationship Id="rId2" Type="http://schemas.openxmlformats.org/officeDocument/2006/relationships/hyperlink" Target="https://github.com/ImperialCollegeLondon/RCDS-introduction-to-AI-assisted-programming/tree/main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cri.short.gy/feedback-rc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10F9-D512-9C1B-E7F7-CB3B0A084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AI-Assisted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6B32E-0CD9-F2D8-2306-5FCD14471B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dirty="0"/>
              <a:t>ECRI Senior Teaching Fellow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044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GB" sz="2800" dirty="0"/>
              <a:t>Important Information on Marking your Attendance on Inkpath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7" y="1773239"/>
            <a:ext cx="11541125" cy="3608230"/>
          </a:xfrm>
        </p:spPr>
        <p:txBody>
          <a:bodyPr/>
          <a:lstStyle/>
          <a:p>
            <a:r>
              <a:rPr lang="en-GB" sz="3200" dirty="0"/>
              <a:t>I will show you a QR code at the end of the session allowing you to mark your attendance on Inkpath. Please do not mark your attendance until then.</a:t>
            </a:r>
            <a:br>
              <a:rPr lang="en-GB" sz="3200" dirty="0"/>
            </a:br>
            <a:b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If you are a Postgraduate Research student, this is required for receiving your ECRI professional development credit for this course.</a:t>
            </a:r>
            <a:endParaRPr lang="en-GB" sz="3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C718BC38-C27E-42ED-B708-4E08619BA91D}" type="datetime1">
              <a:rPr lang="en-GB" smtClean="0"/>
              <a:t>24/10/2025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186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8" y="1394619"/>
            <a:ext cx="11541125" cy="4866481"/>
          </a:xfrm>
        </p:spPr>
        <p:txBody>
          <a:bodyPr/>
          <a:lstStyle/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Describe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basics of how generative AI works.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Discuss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common ethical considerations around the use of generative AI in the context of programming.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Evaluate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when it is appropriate to use AI assistance when programming.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common generative AI tool to assist programming, including critically evaluating its output.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prompts most likely to produce useful outputs.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D61E177E-917F-4329-8599-0FCAC72F92F2}" type="datetime1">
              <a:rPr lang="en-GB" smtClean="0"/>
              <a:t>24/10/2025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75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8" y="1394619"/>
            <a:ext cx="11541125" cy="4866481"/>
          </a:xfrm>
        </p:spPr>
        <p:txBody>
          <a:bodyPr/>
          <a:lstStyle/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course materials are stored in a 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GitHub repository</a:t>
            </a:r>
            <a:endParaRPr lang="en-US" sz="3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Instructions for using the materials are found in the 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readme</a:t>
            </a:r>
            <a:endParaRPr lang="en-US" sz="3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materials are designed to be accessed through a GitHub Codespace</a:t>
            </a:r>
            <a:endParaRPr lang="en-US" sz="3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materials can also be downloaded and run locally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 can also star/fork the repository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80893C79-CCCD-4BDD-989B-0A3D05D1E3C5}" type="datetime1">
              <a:rPr lang="en-GB" smtClean="0"/>
              <a:t>24/10/2025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6149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9A737-0B87-8D06-30BC-159A01E55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E690-3DB5-C8AC-A9B4-2E152B27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Please take 3 minutes to complete the evaluation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4DF49-9A4D-5154-542F-80280136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B9E1-F59E-4B1E-AB8B-98B6DECF71D9}" type="datetime1">
              <a:rPr lang="en-GB" smtClean="0"/>
              <a:t>24/10/2025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811AD-8D42-0DE4-1E96-E0C6A5A1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1DDFA7-DE3D-8D77-CFD3-B19A6CF5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7DBC8-6B4B-6860-9339-77D08AD9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B57BE-29B8-B7BA-15CB-930F83F6EB2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768248" y="1509025"/>
            <a:ext cx="5489924" cy="414226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/>
              <a:t>Once you’ve completed this course, please provide feedback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The link </a:t>
            </a:r>
            <a:r>
              <a:rPr lang="en-GB" sz="2600"/>
              <a:t>is </a:t>
            </a:r>
            <a:r>
              <a:rPr lang="en-GB" sz="2600" u="sng">
                <a:solidFill>
                  <a:srgbClr val="0563C1"/>
                </a:solidFill>
                <a:hlinkClick r:id="rId3"/>
              </a:rPr>
              <a:t>https://ecri.short.gy/feedback-rcds</a:t>
            </a:r>
            <a:endParaRPr lang="en-GB" sz="2600" u="sng">
              <a:solidFill>
                <a:srgbClr val="0563C1"/>
              </a:solidFill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/>
              <a:t>You </a:t>
            </a:r>
            <a:r>
              <a:rPr lang="en-GB" sz="2600" dirty="0"/>
              <a:t>should also have received an email with this link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This helps us improve the class for future students</a:t>
            </a:r>
          </a:p>
          <a:p>
            <a:endParaRPr lang="en-US" dirty="0"/>
          </a:p>
        </p:txBody>
      </p:sp>
      <p:pic>
        <p:nvPicPr>
          <p:cNvPr id="10" name="Picture 9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E59F772E-8D41-7413-21DF-82FA14373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68" y="996285"/>
            <a:ext cx="5167745" cy="516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900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92A0-DAFD-2CE4-F5BD-315A0135C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500" y="3338513"/>
            <a:ext cx="9144000" cy="1828800"/>
          </a:xfrm>
        </p:spPr>
        <p:txBody>
          <a:bodyPr/>
          <a:lstStyle/>
          <a:p>
            <a:r>
              <a:rPr lang="en-US" dirty="0">
                <a:solidFill>
                  <a:srgbClr val="98FB98"/>
                </a:solidFill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972F5-B010-8428-D0AA-F619C83E71D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0200" y="5878513"/>
            <a:ext cx="5606257" cy="652463"/>
          </a:xfrm>
        </p:spPr>
        <p:txBody>
          <a:bodyPr/>
          <a:lstStyle/>
          <a:p>
            <a:r>
              <a:rPr lang="en-US" dirty="0"/>
              <a:t>Presentation Title</a:t>
            </a:r>
          </a:p>
          <a:p>
            <a:r>
              <a:rPr lang="en-US" dirty="0"/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22874516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CL PPT Theme">
  <a:themeElements>
    <a:clrScheme name="Imperial colour theme">
      <a:dk1>
        <a:sysClr val="windowText" lastClr="000000"/>
      </a:dk1>
      <a:lt1>
        <a:sysClr val="window" lastClr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College Standard Font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05000"/>
          </a:lnSpc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Dark">
      <a:srgbClr val="232333"/>
    </a:custClr>
    <a:custClr name="Navy">
      <a:srgbClr val="000080"/>
    </a:custClr>
    <a:custClr name="Saddle Brown">
      <a:srgbClr val="8B4513"/>
    </a:custClr>
    <a:custClr name="Teal">
      <a:srgbClr val="008080"/>
    </a:custClr>
    <a:custClr name="Medium Violet Red">
      <a:srgbClr val="C71585"/>
    </a:custClr>
    <a:custClr name="Indigo">
      <a:srgbClr val="4B0082"/>
    </a:custClr>
    <a:custClr name="Crimson">
      <a:srgbClr val="DC143C"/>
    </a:custClr>
    <a:custClr name="Orange Red">
      <a:srgbClr val="FF4500"/>
    </a:custClr>
    <a:custClr name="Dark Green">
      <a:srgbClr val="006400"/>
    </a:custClr>
    <a:custClr>
      <a:srgbClr val="FFFFFF"/>
    </a:custClr>
    <a:custClr name="Slate Grey">
      <a:srgbClr val="708090"/>
    </a:custClr>
    <a:custClr name="Imperial Blue">
      <a:srgbClr val="0000CD"/>
    </a:custClr>
    <a:custClr name="Yellow">
      <a:srgbClr val="FFFF00"/>
    </a:custClr>
    <a:custClr name="Turquoise">
      <a:srgbClr val="40E0D0"/>
    </a:custClr>
    <a:custClr name="Violet">
      <a:srgbClr val="EE82EE"/>
    </a:custClr>
    <a:custClr name="Medium Blue Slate">
      <a:srgbClr val="7B68EE"/>
    </a:custClr>
    <a:custClr name="Red">
      <a:srgbClr val="FF0000"/>
    </a:custClr>
    <a:custClr name="Dark Orange">
      <a:srgbClr val="FF8C00"/>
    </a:custClr>
    <a:custClr name="Spring Green">
      <a:srgbClr val="00FF7F"/>
    </a:custClr>
    <a:custClr>
      <a:srgbClr val="FFFFFF"/>
    </a:custClr>
    <a:custClr name="White Smoke">
      <a:srgbClr val="F5F5F5"/>
    </a:custClr>
    <a:custClr name="Deep Sky Blue">
      <a:srgbClr val="00BFFF"/>
    </a:custClr>
    <a:custClr name="Khaki">
      <a:srgbClr val="F0E68C"/>
    </a:custClr>
    <a:custClr name="Pale Turquoise">
      <a:srgbClr val="AFEEEE"/>
    </a:custClr>
    <a:custClr name="Light Pink">
      <a:srgbClr val="FFB6C1"/>
    </a:custClr>
    <a:custClr name="Lavender">
      <a:srgbClr val="E6E6FA"/>
    </a:custClr>
    <a:custClr name="Salmon">
      <a:srgbClr val="FA8072"/>
    </a:custClr>
    <a:custClr name="Orange">
      <a:srgbClr val="FFA500"/>
    </a:custClr>
    <a:custClr name="Pale Green">
      <a:srgbClr val="98FB98"/>
    </a:custClr>
  </a:custClrLst>
  <a:extLst>
    <a:ext uri="{05A4C25C-085E-4340-85A3-A5531E510DB2}">
      <thm15:themeFamily xmlns:thm15="http://schemas.microsoft.com/office/thememl/2012/main" name="Arial_ICL_PowerPoint 16_9 template.potx" id="{0A6366DA-4143-4819-954D-649CAC6891CC}" vid="{00E466E9-FA83-448D-94BE-48FEA435C0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">
      <a:srgbClr val="232333"/>
    </a:custClr>
    <a:custClr name="Navy">
      <a:srgbClr val="000080"/>
    </a:custClr>
    <a:custClr name="Saddle Brown">
      <a:srgbClr val="8B4513"/>
    </a:custClr>
    <a:custClr name="Teal">
      <a:srgbClr val="008080"/>
    </a:custClr>
    <a:custClr name="Medium Violet Red">
      <a:srgbClr val="C71585"/>
    </a:custClr>
    <a:custClr name="Indigo">
      <a:srgbClr val="4B0082"/>
    </a:custClr>
    <a:custClr name="Crimson">
      <a:srgbClr val="DC143C"/>
    </a:custClr>
    <a:custClr name="Orange Red">
      <a:srgbClr val="FF4500"/>
    </a:custClr>
    <a:custClr name="Dark Green">
      <a:srgbClr val="006400"/>
    </a:custClr>
    <a:custClr>
      <a:srgbClr val="FFFFFF"/>
    </a:custClr>
    <a:custClr name="Slate Grey">
      <a:srgbClr val="708090"/>
    </a:custClr>
    <a:custClr name="Imperial Blue">
      <a:srgbClr val="0000CD"/>
    </a:custClr>
    <a:custClr name="Yellow">
      <a:srgbClr val="FFFF00"/>
    </a:custClr>
    <a:custClr name="Turquoise">
      <a:srgbClr val="40E0D0"/>
    </a:custClr>
    <a:custClr name="Violet">
      <a:srgbClr val="EE82EE"/>
    </a:custClr>
    <a:custClr name="Medium Blue Slate">
      <a:srgbClr val="7B68EE"/>
    </a:custClr>
    <a:custClr name="Red">
      <a:srgbClr val="FF0000"/>
    </a:custClr>
    <a:custClr name="Dark Orange">
      <a:srgbClr val="FF8C00"/>
    </a:custClr>
    <a:custClr name="Spring Green">
      <a:srgbClr val="00FF7F"/>
    </a:custClr>
    <a:custClr>
      <a:srgbClr val="FFFFFF"/>
    </a:custClr>
    <a:custClr name="White Smoke">
      <a:srgbClr val="F5F5F5"/>
    </a:custClr>
    <a:custClr name="Deep Sky Blue">
      <a:srgbClr val="00BFFF"/>
    </a:custClr>
    <a:custClr name="Khaki">
      <a:srgbClr val="F0E68C"/>
    </a:custClr>
    <a:custClr name="Pale Turquoise">
      <a:srgbClr val="AFEEEE"/>
    </a:custClr>
    <a:custClr name="Light Pink">
      <a:srgbClr val="FFB6C1"/>
    </a:custClr>
    <a:custClr name="Lavender">
      <a:srgbClr val="E6E6FA"/>
    </a:custClr>
    <a:custClr name="Salmon">
      <a:srgbClr val="FA8072"/>
    </a:custClr>
    <a:custClr name="Orange">
      <a:srgbClr val="FFA500"/>
    </a:custClr>
    <a:custClr name="Pale Green">
      <a:srgbClr val="98FB9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ICL PPT Theme</Template>
  <TotalTime>3454</TotalTime>
  <Words>270</Words>
  <Application>Microsoft Office PowerPoint</Application>
  <PresentationFormat>Widescreen</PresentationFormat>
  <Paragraphs>49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Arial</vt:lpstr>
      <vt:lpstr>Times New Roman</vt:lpstr>
      <vt:lpstr>ICL PPT Theme</vt:lpstr>
      <vt:lpstr>Introduction to AI-Assisted Programming</vt:lpstr>
      <vt:lpstr>Important Information on Marking your Attendance on Inkpath</vt:lpstr>
      <vt:lpstr>Learning Outcomes</vt:lpstr>
      <vt:lpstr>Course Materials</vt:lpstr>
      <vt:lpstr>Please take 3 minutes to complete the evaluation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xxxxx</dc:title>
  <dc:creator>Carly Murphy-Merrydew</dc:creator>
  <cp:lastModifiedBy>Cooling, Chris</cp:lastModifiedBy>
  <cp:revision>16</cp:revision>
  <dcterms:created xsi:type="dcterms:W3CDTF">2024-09-12T08:44:53Z</dcterms:created>
  <dcterms:modified xsi:type="dcterms:W3CDTF">2025-10-24T10:06:24Z</dcterms:modified>
</cp:coreProperties>
</file>