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6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900DF-C175-416B-811C-16116199DB54}" v="5" dt="2024-10-29T15:14:19.95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233900DF-C175-416B-811C-16116199DB54}"/>
    <pc:docChg chg="undo custSel addSld delSld modSld">
      <pc:chgData name="Cooling, Chris" userId="6dcf99c9-2ba5-410a-8445-0893a3d1421f" providerId="ADAL" clId="{233900DF-C175-416B-811C-16116199DB54}" dt="2024-10-29T15:14:45.314" v="134" actId="47"/>
      <pc:docMkLst>
        <pc:docMk/>
      </pc:docMkLst>
      <pc:sldChg chg="modSp del mod">
        <pc:chgData name="Cooling, Chris" userId="6dcf99c9-2ba5-410a-8445-0893a3d1421f" providerId="ADAL" clId="{233900DF-C175-416B-811C-16116199DB54}" dt="2024-10-29T15:14:45.314" v="134" actId="47"/>
        <pc:sldMkLst>
          <pc:docMk/>
          <pc:sldMk cId="3212729572" sldId="323"/>
        </pc:sldMkLst>
        <pc:spChg chg="mod">
          <ac:chgData name="Cooling, Chris" userId="6dcf99c9-2ba5-410a-8445-0893a3d1421f" providerId="ADAL" clId="{233900DF-C175-416B-811C-16116199DB54}" dt="2024-10-29T15:09:36.978" v="38" actId="20577"/>
          <ac:spMkLst>
            <pc:docMk/>
            <pc:sldMk cId="3212729572" sldId="323"/>
            <ac:spMk id="2" creationId="{82F30BFE-CB41-E791-4D9C-03A91DA1441E}"/>
          </ac:spMkLst>
        </pc:spChg>
      </pc:sldChg>
      <pc:sldChg chg="modSp add mod">
        <pc:chgData name="Cooling, Chris" userId="6dcf99c9-2ba5-410a-8445-0893a3d1421f" providerId="ADAL" clId="{233900DF-C175-416B-811C-16116199DB54}" dt="2024-10-29T15:14:39.498" v="133"/>
        <pc:sldMkLst>
          <pc:docMk/>
          <pc:sldMk cId="380350440" sldId="326"/>
        </pc:sldMkLst>
        <pc:spChg chg="mod">
          <ac:chgData name="Cooling, Chris" userId="6dcf99c9-2ba5-410a-8445-0893a3d1421f" providerId="ADAL" clId="{233900DF-C175-416B-811C-16116199DB54}" dt="2024-10-29T15:14:28.237" v="132"/>
          <ac:spMkLst>
            <pc:docMk/>
            <pc:sldMk cId="380350440" sldId="326"/>
            <ac:spMk id="2" creationId="{A02310F9-D512-9C1B-E7F7-CB3B0A08472E}"/>
          </ac:spMkLst>
        </pc:spChg>
        <pc:spChg chg="mod">
          <ac:chgData name="Cooling, Chris" userId="6dcf99c9-2ba5-410a-8445-0893a3d1421f" providerId="ADAL" clId="{233900DF-C175-416B-811C-16116199DB54}" dt="2024-10-29T15:14:39.498" v="133"/>
          <ac:spMkLst>
            <pc:docMk/>
            <pc:sldMk cId="380350440" sldId="326"/>
            <ac:spMk id="3" creationId="{D096B32E-0CD9-F2D8-2306-5FCD14471B2C}"/>
          </ac:spMkLst>
        </pc:spChg>
      </pc:sldChg>
      <pc:sldChg chg="modSp mod">
        <pc:chgData name="Cooling, Chris" userId="6dcf99c9-2ba5-410a-8445-0893a3d1421f" providerId="ADAL" clId="{233900DF-C175-416B-811C-16116199DB54}" dt="2024-10-29T15:11:33.709" v="48" actId="113"/>
        <pc:sldMkLst>
          <pc:docMk/>
          <pc:sldMk cId="16407505" sldId="361"/>
        </pc:sldMkLst>
        <pc:spChg chg="mod">
          <ac:chgData name="Cooling, Chris" userId="6dcf99c9-2ba5-410a-8445-0893a3d1421f" providerId="ADAL" clId="{233900DF-C175-416B-811C-16116199DB54}" dt="2024-10-29T15:11:33.709" v="48" actId="113"/>
          <ac:spMkLst>
            <pc:docMk/>
            <pc:sldMk cId="16407505" sldId="361"/>
            <ac:spMk id="3" creationId="{3059243C-26C4-B42B-1D89-75DB3A5CA945}"/>
          </ac:spMkLst>
        </pc:spChg>
      </pc:sldChg>
      <pc:sldChg chg="del">
        <pc:chgData name="Cooling, Chris" userId="6dcf99c9-2ba5-410a-8445-0893a3d1421f" providerId="ADAL" clId="{233900DF-C175-416B-811C-16116199DB54}" dt="2024-10-29T15:10:13.817" v="39" actId="2696"/>
        <pc:sldMkLst>
          <pc:docMk/>
          <pc:sldMk cId="4288594215" sldId="407"/>
        </pc:sldMkLst>
      </pc:sldChg>
      <pc:sldChg chg="modSp mod">
        <pc:chgData name="Cooling, Chris" userId="6dcf99c9-2ba5-410a-8445-0893a3d1421f" providerId="ADAL" clId="{233900DF-C175-416B-811C-16116199DB54}" dt="2024-10-29T15:13:38.661" v="130" actId="20577"/>
        <pc:sldMkLst>
          <pc:docMk/>
          <pc:sldMk cId="3343614994" sldId="408"/>
        </pc:sldMkLst>
        <pc:spChg chg="mod">
          <ac:chgData name="Cooling, Chris" userId="6dcf99c9-2ba5-410a-8445-0893a3d1421f" providerId="ADAL" clId="{233900DF-C175-416B-811C-16116199DB54}" dt="2024-10-29T15:13:38.661" v="130" actId="20577"/>
          <ac:spMkLst>
            <pc:docMk/>
            <pc:sldMk cId="3343614994" sldId="408"/>
            <ac:spMk id="3" creationId="{3059243C-26C4-B42B-1D89-75DB3A5CA9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7A42-A972-40C4-B9DD-D0914FC74315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FF05-DC6B-4898-9B89-E18A52AA7DC1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54F1-9A72-4E8C-A00B-56CCA23D2334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A73-57DA-427B-8AAF-6BA0261BCAB8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8310-F801-4DC0-8E48-82422E8BD799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BB13-7895-49E9-AB8C-8E0E8025356B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8B8-F461-4EFE-963B-9E961A18021F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D3C-C67B-4EB7-BFE5-ECD2A74A8E1B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59D5-5A0A-4ED0-B804-DA666F03CA1F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5F7D-6D26-44F8-841F-052726E23689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705-8F10-4987-94C2-45EF64447951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282-ADA5-4279-8AF5-FD2602BD02E1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8527-9C5B-4EC2-9C8A-73DBC22D328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177E-8AF1-4C22-B3A9-CFC88EC5B560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48B1-0E30-4098-8D38-42BE4C9AF21E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D6801-89D7-417F-85DF-C16A2E39C294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69A95D-CA21-4505-B563-C017F16DC961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35F6A9-2C8D-4FB9-B924-FE658DB02DD5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0A7020-E4C6-40DD-9E69-0DC13C82416A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202B61-819F-4215-B495-E3A0EFD6EC07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B9E15F-062C-43EE-BC48-353830617963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A18657-9DEE-4C6F-B402-5FA5E455182F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4704C0-6751-42CD-9A31-40B3572790F8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063-EA65-485C-8301-8FA43B13787D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3F8-046B-4A5C-9007-1F1AD2775381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0F34-3D43-4B8D-ADA4-14CCBB8EDF22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343-0655-4443-A8B8-A4BAB6D8C07F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412-10EA-4CFB-B14E-09F2321FCDAD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3020-A5A2-4737-BF13-CE65F5A16124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FEAB-E41D-496F-89F1-067636B26939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AD-E80D-43F0-B8C4-A0437D212C50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7D8-780F-4511-BB7C-6B1768D5D31D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46E4-2B70-40A4-9433-835E504C5B78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CCF-39F1-49A0-AEF4-5081CE998F77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BA70-6322-43C1-94DC-D039B39CB1E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DAFE-DBA1-4A09-A49F-E636C08D284D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E9D-2DE3-4D5A-B05F-D877DED77C2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17EE-44C4-4272-8C98-5EA8DB2CCCF7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D5B-8344-4F1A-A53D-3F06760A22EE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500A-5FD8-4195-B64D-0864905B7984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3EE5-1C17-4720-B7BE-8168A601068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9A5-C3AC-4504-8448-61A4C8BF47B3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B866-F309-4A67-BBFB-24B323CE3DCA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0BEB-5319-417C-B3A4-624E5500047F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C1943-ED58-4788-AEE8-DFB94F3B02E6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DBBF74BF-A73C-47DF-B6E5-A9970CAB19EA}" type="datetime1">
              <a:rPr lang="en-GB" smtClean="0"/>
              <a:t>29/10/2024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introduction-to-AI-assisted-programming/blob/main/README.md" TargetMode="External"/><Relationship Id="rId2" Type="http://schemas.openxmlformats.org/officeDocument/2006/relationships/hyperlink" Target="https://github.com/ImperialCollegeLondon/RCDS-introduction-to-AI-assisted-programming/tree/mai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0F9-D512-9C1B-E7F7-CB3B0A08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AI-Assisted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B32E-0CD9-F2D8-2306-5FCD14471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718BC38-C27E-42ED-B708-4E08619BA91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generative AI works.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common ethical considerations around the use of generative AI in the context of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 is appropriate to use AI assistance when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common generative AI tool to assist programming, including critically evaluating its output.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prompts most likely to produce useful outputs.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D61E177E-917F-4329-8599-0FCAC72F92F2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are designed to be accessed through a GitHub Codespace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0893C79-CCCD-4BDD-989B-0A3D05D1E3C5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B9E1-F59E-4B1E-AB8B-98B6DECF71D9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3454</TotalTime>
  <Words>325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Calibri</vt:lpstr>
      <vt:lpstr>ICL PPT Theme</vt:lpstr>
      <vt:lpstr>Introduction to AI-Assisted Programming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2024-10-29T15:14:48Z</dcterms:modified>
</cp:coreProperties>
</file>