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323" r:id="rId2"/>
    <p:sldId id="334" r:id="rId3"/>
    <p:sldId id="361" r:id="rId4"/>
    <p:sldId id="408" r:id="rId5"/>
    <p:sldId id="407" r:id="rId6"/>
    <p:sldId id="359" r:id="rId7"/>
    <p:sldId id="406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DC"/>
    <a:srgbClr val="F8F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2" autoAdjust="0"/>
    <p:restoredTop sz="71436" autoAdjust="0"/>
  </p:normalViewPr>
  <p:slideViewPr>
    <p:cSldViewPr snapToGrid="0" showGuides="1">
      <p:cViewPr varScale="1">
        <p:scale>
          <a:sx n="53" d="100"/>
          <a:sy n="53" d="100"/>
        </p:scale>
        <p:origin x="1324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131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46F604E5-C787-4523-A971-495238BD851A}"/>
    <pc:docChg chg="custSel modSld">
      <pc:chgData name="Cooling, Chris" userId="6dcf99c9-2ba5-410a-8445-0893a3d1421f" providerId="ADAL" clId="{46F604E5-C787-4523-A971-495238BD851A}" dt="2025-10-24T08:46:23.785" v="7" actId="20577"/>
      <pc:docMkLst>
        <pc:docMk/>
      </pc:docMkLst>
      <pc:sldChg chg="addSp delSp modSp mod">
        <pc:chgData name="Cooling, Chris" userId="6dcf99c9-2ba5-410a-8445-0893a3d1421f" providerId="ADAL" clId="{46F604E5-C787-4523-A971-495238BD851A}" dt="2025-10-24T08:46:23.785" v="7" actId="20577"/>
        <pc:sldMkLst>
          <pc:docMk/>
          <pc:sldMk cId="1507190070" sldId="359"/>
        </pc:sldMkLst>
        <pc:spChg chg="mod">
          <ac:chgData name="Cooling, Chris" userId="6dcf99c9-2ba5-410a-8445-0893a3d1421f" providerId="ADAL" clId="{46F604E5-C787-4523-A971-495238BD851A}" dt="2025-10-24T08:46:23.785" v="7" actId="20577"/>
          <ac:spMkLst>
            <pc:docMk/>
            <pc:sldMk cId="1507190070" sldId="359"/>
            <ac:spMk id="6" creationId="{F67B57BE-29B8-B7BA-15CB-930F83F6EB26}"/>
          </ac:spMkLst>
        </pc:spChg>
        <pc:picChg chg="add mod">
          <ac:chgData name="Cooling, Chris" userId="6dcf99c9-2ba5-410a-8445-0893a3d1421f" providerId="ADAL" clId="{46F604E5-C787-4523-A971-495238BD851A}" dt="2025-10-16T13:18:14.911" v="5" actId="1076"/>
          <ac:picMkLst>
            <pc:docMk/>
            <pc:sldMk cId="1507190070" sldId="359"/>
            <ac:picMk id="10" creationId="{C8E74B1A-4BA3-A5D7-0F71-8CB8F1D75081}"/>
          </ac:picMkLst>
        </pc:picChg>
      </pc:sldChg>
    </pc:docChg>
  </pc:docChgLst>
  <pc:docChgLst>
    <pc:chgData name="Cooling, Chris" userId="6dcf99c9-2ba5-410a-8445-0893a3d1421f" providerId="ADAL" clId="{0D9F6B5F-15DB-4E57-8EA3-ECCAF60652A5}"/>
    <pc:docChg chg="undo custSel addSld delSld modSld">
      <pc:chgData name="Cooling, Chris" userId="6dcf99c9-2ba5-410a-8445-0893a3d1421f" providerId="ADAL" clId="{0D9F6B5F-15DB-4E57-8EA3-ECCAF60652A5}" dt="2024-10-16T09:46:46.470" v="416" actId="20577"/>
      <pc:docMkLst>
        <pc:docMk/>
      </pc:docMkLst>
      <pc:sldChg chg="modSp mod">
        <pc:chgData name="Cooling, Chris" userId="6dcf99c9-2ba5-410a-8445-0893a3d1421f" providerId="ADAL" clId="{0D9F6B5F-15DB-4E57-8EA3-ECCAF60652A5}" dt="2024-10-16T09:26:57.732" v="76" actId="20577"/>
        <pc:sldMkLst>
          <pc:docMk/>
          <pc:sldMk cId="3212729572" sldId="323"/>
        </pc:sldMkLst>
      </pc:sldChg>
      <pc:sldChg chg="del">
        <pc:chgData name="Cooling, Chris" userId="6dcf99c9-2ba5-410a-8445-0893a3d1421f" providerId="ADAL" clId="{0D9F6B5F-15DB-4E57-8EA3-ECCAF60652A5}" dt="2024-10-16T09:27:27.541" v="77" actId="47"/>
        <pc:sldMkLst>
          <pc:docMk/>
          <pc:sldMk cId="474143756" sldId="324"/>
        </pc:sldMkLst>
      </pc:sldChg>
      <pc:sldChg chg="del">
        <pc:chgData name="Cooling, Chris" userId="6dcf99c9-2ba5-410a-8445-0893a3d1421f" providerId="ADAL" clId="{0D9F6B5F-15DB-4E57-8EA3-ECCAF60652A5}" dt="2024-10-16T09:29:20.214" v="82" actId="47"/>
        <pc:sldMkLst>
          <pc:docMk/>
          <pc:sldMk cId="380350440" sldId="326"/>
        </pc:sldMkLst>
      </pc:sldChg>
      <pc:sldChg chg="modSp mod">
        <pc:chgData name="Cooling, Chris" userId="6dcf99c9-2ba5-410a-8445-0893a3d1421f" providerId="ADAL" clId="{0D9F6B5F-15DB-4E57-8EA3-ECCAF60652A5}" dt="2024-10-16T09:28:16.822" v="80" actId="255"/>
        <pc:sldMkLst>
          <pc:docMk/>
          <pc:sldMk cId="16407505" sldId="361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650368403" sldId="36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498346720" sldId="36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721571596" sldId="36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370984878" sldId="365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862336388" sldId="366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49263487" sldId="367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636830078" sldId="368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646575661" sldId="369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919066874" sldId="370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388074364" sldId="371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099201432" sldId="37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204830268" sldId="37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108594804" sldId="37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224630467" sldId="375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847659151" sldId="376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673447316" sldId="377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995649870" sldId="378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606499370" sldId="379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534930278" sldId="380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605189886" sldId="381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637714125" sldId="38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793681033" sldId="38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70370874" sldId="38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374749885" sldId="385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981322899" sldId="386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197734974" sldId="387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191437002" sldId="388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717795031" sldId="389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876155974" sldId="390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530089354" sldId="391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446637373" sldId="39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620213683" sldId="39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690902426" sldId="39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761449199" sldId="395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4103524331" sldId="396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719251142" sldId="397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921319063" sldId="398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172791869" sldId="399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135729167" sldId="400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737553104" sldId="401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4021068231" sldId="40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500301249" sldId="40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407877688" sldId="40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607320822" sldId="405"/>
        </pc:sldMkLst>
      </pc:sldChg>
      <pc:sldChg chg="modSp mod">
        <pc:chgData name="Cooling, Chris" userId="6dcf99c9-2ba5-410a-8445-0893a3d1421f" providerId="ADAL" clId="{0D9F6B5F-15DB-4E57-8EA3-ECCAF60652A5}" dt="2024-10-16T09:46:46.470" v="416" actId="20577"/>
        <pc:sldMkLst>
          <pc:docMk/>
          <pc:sldMk cId="4288594215" sldId="407"/>
        </pc:sldMkLst>
      </pc:sldChg>
      <pc:sldChg chg="modSp add mod">
        <pc:chgData name="Cooling, Chris" userId="6dcf99c9-2ba5-410a-8445-0893a3d1421f" providerId="ADAL" clId="{0D9F6B5F-15DB-4E57-8EA3-ECCAF60652A5}" dt="2024-10-16T09:30:04.626" v="103" actId="113"/>
        <pc:sldMkLst>
          <pc:docMk/>
          <pc:sldMk cId="3343614994" sldId="408"/>
        </pc:sldMkLst>
      </pc:sldChg>
    </pc:docChg>
  </pc:docChgLst>
  <pc:docChgLst>
    <pc:chgData name="Cooling, Chris" userId="6dcf99c9-2ba5-410a-8445-0893a3d1421f" providerId="ADAL" clId="{03CF33AC-D9E4-491F-8963-DAB5E6081A01}"/>
    <pc:docChg chg="undo custSel addSld delSld modSld sldOrd">
      <pc:chgData name="Cooling, Chris" userId="6dcf99c9-2ba5-410a-8445-0893a3d1421f" providerId="ADAL" clId="{03CF33AC-D9E4-491F-8963-DAB5E6081A01}" dt="2024-10-16T09:09:29.452" v="4301" actId="20577"/>
      <pc:docMkLst>
        <pc:docMk/>
      </pc:docMkLst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509046592" sldId="26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440717809" sldId="262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4280908608" sldId="26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892137174" sldId="264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657803416" sldId="265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090473929" sldId="266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899002451" sldId="267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19240684" sldId="268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591646720" sldId="26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902907092" sldId="27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549157250" sldId="271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60365935" sldId="273"/>
        </pc:sldMkLst>
      </pc:sldChg>
      <pc:sldChg chg="del">
        <pc:chgData name="Cooling, Chris" userId="6dcf99c9-2ba5-410a-8445-0893a3d1421f" providerId="ADAL" clId="{03CF33AC-D9E4-491F-8963-DAB5E6081A01}" dt="2024-10-07T10:01:23.237" v="13" actId="47"/>
        <pc:sldMkLst>
          <pc:docMk/>
          <pc:sldMk cId="1031427888" sldId="276"/>
        </pc:sldMkLst>
      </pc:sldChg>
      <pc:sldChg chg="addSp modSp add del mod modClrScheme chgLayout">
        <pc:chgData name="Cooling, Chris" userId="6dcf99c9-2ba5-410a-8445-0893a3d1421f" providerId="ADAL" clId="{03CF33AC-D9E4-491F-8963-DAB5E6081A01}" dt="2024-10-09T08:24:54.016" v="77"/>
        <pc:sldMkLst>
          <pc:docMk/>
          <pc:sldMk cId="3227858941" sldId="281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766773942" sldId="282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812463129" sldId="283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428056926" sldId="284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735192102" sldId="285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961674838" sldId="28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966698890" sldId="28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168009626" sldId="28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746547034" sldId="288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543483350" sldId="288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053716256" sldId="28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4077175788" sldId="289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3140181227" sldId="292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602109094" sldId="29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624633227" sldId="294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454815734" sldId="294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031389964" sldId="295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778418652" sldId="295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470460910" sldId="296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2849987525" sldId="29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599389758" sldId="297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329594451" sldId="297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735834741" sldId="298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559510141" sldId="299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102632955" sldId="29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777092763" sldId="300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3357951532" sldId="300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453738133" sldId="301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57580663" sldId="302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109535584" sldId="30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963070087" sldId="304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986365774" sldId="305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487598261" sldId="305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144980242" sldId="30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798413230" sldId="306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1390760873" sldId="307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605751224" sldId="30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749303348" sldId="308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933885824" sldId="30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625291139" sldId="309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1654254681" sldId="31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936075367" sldId="310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312507278" sldId="311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006217861" sldId="311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003892851" sldId="312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2539671263" sldId="312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744006074" sldId="31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899447933" sldId="31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667031554" sldId="314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1378110722" sldId="314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968020684" sldId="315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897677485" sldId="31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040837939" sldId="31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162482540" sldId="318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65627358" sldId="31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4162562936" sldId="31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203343339" sldId="320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716300829" sldId="32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914583150" sldId="321"/>
        </pc:sldMkLst>
      </pc:sldChg>
      <pc:sldChg chg="del">
        <pc:chgData name="Cooling, Chris" userId="6dcf99c9-2ba5-410a-8445-0893a3d1421f" providerId="ADAL" clId="{03CF33AC-D9E4-491F-8963-DAB5E6081A01}" dt="2024-10-07T10:00:20.101" v="0" actId="47"/>
        <pc:sldMkLst>
          <pc:docMk/>
          <pc:sldMk cId="4254443235" sldId="322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00963720" sldId="323"/>
        </pc:sldMkLst>
      </pc:sldChg>
      <pc:sldChg chg="del">
        <pc:chgData name="Cooling, Chris" userId="6dcf99c9-2ba5-410a-8445-0893a3d1421f" providerId="ADAL" clId="{03CF33AC-D9E4-491F-8963-DAB5E6081A01}" dt="2024-10-07T10:00:20.101" v="0" actId="47"/>
        <pc:sldMkLst>
          <pc:docMk/>
          <pc:sldMk cId="3212729572" sldId="323"/>
        </pc:sldMkLst>
      </pc:sldChg>
      <pc:sldChg chg="modSp mod">
        <pc:chgData name="Cooling, Chris" userId="6dcf99c9-2ba5-410a-8445-0893a3d1421f" providerId="ADAL" clId="{03CF33AC-D9E4-491F-8963-DAB5E6081A01}" dt="2024-10-07T10:00:45.879" v="10"/>
        <pc:sldMkLst>
          <pc:docMk/>
          <pc:sldMk cId="474143756" sldId="324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3173781080" sldId="325"/>
        </pc:sldMkLst>
      </pc:sldChg>
      <pc:sldChg chg="del">
        <pc:chgData name="Cooling, Chris" userId="6dcf99c9-2ba5-410a-8445-0893a3d1421f" providerId="ADAL" clId="{03CF33AC-D9E4-491F-8963-DAB5E6081A01}" dt="2024-10-07T10:00:23.468" v="1" actId="47"/>
        <pc:sldMkLst>
          <pc:docMk/>
          <pc:sldMk cId="3528320225" sldId="325"/>
        </pc:sldMkLst>
      </pc:sldChg>
      <pc:sldChg chg="add del modNotesTx">
        <pc:chgData name="Cooling, Chris" userId="6dcf99c9-2ba5-410a-8445-0893a3d1421f" providerId="ADAL" clId="{03CF33AC-D9E4-491F-8963-DAB5E6081A01}" dt="2024-10-11T11:01:39.595" v="3725" actId="20577"/>
        <pc:sldMkLst>
          <pc:docMk/>
          <pc:sldMk cId="380350440" sldId="32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835658580" sldId="326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680408341" sldId="32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646455873" sldId="32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721358061" sldId="328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500357233" sldId="328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899337003" sldId="32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005038552" sldId="32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66649059" sldId="330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099411356" sldId="33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56225027" sldId="331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958191099" sldId="331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1839592679" sldId="332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685198326" sldId="332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410114096" sldId="333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1971978791" sldId="333"/>
        </pc:sldMkLst>
      </pc:sldChg>
      <pc:sldChg chg="add">
        <pc:chgData name="Cooling, Chris" userId="6dcf99c9-2ba5-410a-8445-0893a3d1421f" providerId="ADAL" clId="{03CF33AC-D9E4-491F-8963-DAB5E6081A01}" dt="2024-10-07T10:00:56.106" v="11"/>
        <pc:sldMkLst>
          <pc:docMk/>
          <pc:sldMk cId="243918697" sldId="334"/>
        </pc:sldMkLst>
      </pc:sldChg>
      <pc:sldChg chg="add">
        <pc:chgData name="Cooling, Chris" userId="6dcf99c9-2ba5-410a-8445-0893a3d1421f" providerId="ADAL" clId="{03CF33AC-D9E4-491F-8963-DAB5E6081A01}" dt="2024-10-07T10:01:32.024" v="14"/>
        <pc:sldMkLst>
          <pc:docMk/>
          <pc:sldMk cId="1507190070" sldId="359"/>
        </pc:sldMkLst>
      </pc:sldChg>
      <pc:sldChg chg="modSp add mod">
        <pc:chgData name="Cooling, Chris" userId="6dcf99c9-2ba5-410a-8445-0893a3d1421f" providerId="ADAL" clId="{03CF33AC-D9E4-491F-8963-DAB5E6081A01}" dt="2024-10-07T10:02:34.276" v="23" actId="12"/>
        <pc:sldMkLst>
          <pc:docMk/>
          <pc:sldMk cId="16407505" sldId="361"/>
        </pc:sldMkLst>
      </pc:sldChg>
      <pc:sldChg chg="addSp delSp modSp add mod modNotesTx">
        <pc:chgData name="Cooling, Chris" userId="6dcf99c9-2ba5-410a-8445-0893a3d1421f" providerId="ADAL" clId="{03CF33AC-D9E4-491F-8963-DAB5E6081A01}" dt="2024-10-09T08:27:38.886" v="95"/>
        <pc:sldMkLst>
          <pc:docMk/>
          <pc:sldMk cId="650368403" sldId="362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813487936" sldId="362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250198557" sldId="362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454384184" sldId="363"/>
        </pc:sldMkLst>
      </pc:sldChg>
      <pc:sldChg chg="modSp add mod modNotesTx">
        <pc:chgData name="Cooling, Chris" userId="6dcf99c9-2ba5-410a-8445-0893a3d1421f" providerId="ADAL" clId="{03CF33AC-D9E4-491F-8963-DAB5E6081A01}" dt="2024-10-09T12:42:50.846" v="1693"/>
        <pc:sldMkLst>
          <pc:docMk/>
          <pc:sldMk cId="3498346720" sldId="363"/>
        </pc:sldMkLst>
      </pc:sldChg>
      <pc:sldChg chg="addSp modSp add mod modNotesTx">
        <pc:chgData name="Cooling, Chris" userId="6dcf99c9-2ba5-410a-8445-0893a3d1421f" providerId="ADAL" clId="{03CF33AC-D9E4-491F-8963-DAB5E6081A01}" dt="2024-10-09T08:30:11.711" v="127" actId="1076"/>
        <pc:sldMkLst>
          <pc:docMk/>
          <pc:sldMk cId="721571596" sldId="364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3248724752" sldId="364"/>
        </pc:sldMkLst>
      </pc:sldChg>
      <pc:sldChg chg="addSp delSp modSp add mod modNotesTx">
        <pc:chgData name="Cooling, Chris" userId="6dcf99c9-2ba5-410a-8445-0893a3d1421f" providerId="ADAL" clId="{03CF33AC-D9E4-491F-8963-DAB5E6081A01}" dt="2024-10-09T08:31:43.076" v="140"/>
        <pc:sldMkLst>
          <pc:docMk/>
          <pc:sldMk cId="1370984878" sldId="365"/>
        </pc:sldMkLst>
      </pc:sldChg>
      <pc:sldChg chg="add del">
        <pc:chgData name="Cooling, Chris" userId="6dcf99c9-2ba5-410a-8445-0893a3d1421f" providerId="ADAL" clId="{03CF33AC-D9E4-491F-8963-DAB5E6081A01}" dt="2024-10-09T08:29:41.131" v="122" actId="47"/>
        <pc:sldMkLst>
          <pc:docMk/>
          <pc:sldMk cId="2092285345" sldId="36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227858941" sldId="36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766773942" sldId="366"/>
        </pc:sldMkLst>
      </pc:sldChg>
      <pc:sldChg chg="addSp delSp modSp add mod modNotesTx">
        <pc:chgData name="Cooling, Chris" userId="6dcf99c9-2ba5-410a-8445-0893a3d1421f" providerId="ADAL" clId="{03CF33AC-D9E4-491F-8963-DAB5E6081A01}" dt="2024-10-09T08:43:00.265" v="182" actId="14100"/>
        <pc:sldMkLst>
          <pc:docMk/>
          <pc:sldMk cId="2862336388" sldId="366"/>
        </pc:sldMkLst>
      </pc:sldChg>
      <pc:sldChg chg="modSp add mod modNotesTx">
        <pc:chgData name="Cooling, Chris" userId="6dcf99c9-2ba5-410a-8445-0893a3d1421f" providerId="ADAL" clId="{03CF33AC-D9E4-491F-8963-DAB5E6081A01}" dt="2024-10-09T08:42:45.098" v="181" actId="14100"/>
        <pc:sldMkLst>
          <pc:docMk/>
          <pc:sldMk cId="49263487" sldId="367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812463129" sldId="367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735192102" sldId="368"/>
        </pc:sldMkLst>
      </pc:sldChg>
      <pc:sldChg chg="addSp modSp add mod modNotesTx">
        <pc:chgData name="Cooling, Chris" userId="6dcf99c9-2ba5-410a-8445-0893a3d1421f" providerId="ADAL" clId="{03CF33AC-D9E4-491F-8963-DAB5E6081A01}" dt="2024-10-09T08:42:38.126" v="180" actId="14100"/>
        <pc:sldMkLst>
          <pc:docMk/>
          <pc:sldMk cId="3636830078" sldId="368"/>
        </pc:sldMkLst>
      </pc:sldChg>
      <pc:sldChg chg="addSp delSp modSp add mod modNotesTx">
        <pc:chgData name="Cooling, Chris" userId="6dcf99c9-2ba5-410a-8445-0893a3d1421f" providerId="ADAL" clId="{03CF33AC-D9E4-491F-8963-DAB5E6081A01}" dt="2024-10-09T08:49:02.679" v="916" actId="20577"/>
        <pc:sldMkLst>
          <pc:docMk/>
          <pc:sldMk cId="1646575661" sldId="369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428056926" sldId="369"/>
        </pc:sldMkLst>
      </pc:sldChg>
      <pc:sldChg chg="addSp delSp modSp add mod modNotesTx">
        <pc:chgData name="Cooling, Chris" userId="6dcf99c9-2ba5-410a-8445-0893a3d1421f" providerId="ADAL" clId="{03CF33AC-D9E4-491F-8963-DAB5E6081A01}" dt="2024-10-09T08:58:53.849" v="1261"/>
        <pc:sldMkLst>
          <pc:docMk/>
          <pc:sldMk cId="919066874" sldId="370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966698890" sldId="370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168009626" sldId="371"/>
        </pc:sldMkLst>
      </pc:sldChg>
      <pc:sldChg chg="modSp add mod modNotesTx">
        <pc:chgData name="Cooling, Chris" userId="6dcf99c9-2ba5-410a-8445-0893a3d1421f" providerId="ADAL" clId="{03CF33AC-D9E4-491F-8963-DAB5E6081A01}" dt="2024-10-09T08:57:28.778" v="1256"/>
        <pc:sldMkLst>
          <pc:docMk/>
          <pc:sldMk cId="3388074364" sldId="371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053716256" sldId="372"/>
        </pc:sldMkLst>
      </pc:sldChg>
      <pc:sldChg chg="addSp delSp modSp add mod modNotesTx">
        <pc:chgData name="Cooling, Chris" userId="6dcf99c9-2ba5-410a-8445-0893a3d1421f" providerId="ADAL" clId="{03CF33AC-D9E4-491F-8963-DAB5E6081A01}" dt="2024-10-09T08:59:30.077" v="1267" actId="6549"/>
        <pc:sldMkLst>
          <pc:docMk/>
          <pc:sldMk cId="2099201432" sldId="372"/>
        </pc:sldMkLst>
      </pc:sldChg>
      <pc:sldChg chg="delSp modSp add mod modNotesTx">
        <pc:chgData name="Cooling, Chris" userId="6dcf99c9-2ba5-410a-8445-0893a3d1421f" providerId="ADAL" clId="{03CF33AC-D9E4-491F-8963-DAB5E6081A01}" dt="2024-10-09T09:05:25.364" v="1283"/>
        <pc:sldMkLst>
          <pc:docMk/>
          <pc:sldMk cId="1204830268" sldId="373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958191099" sldId="373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746547034" sldId="374"/>
        </pc:sldMkLst>
      </pc:sldChg>
      <pc:sldChg chg="modSp add mod modNotesTx">
        <pc:chgData name="Cooling, Chris" userId="6dcf99c9-2ba5-410a-8445-0893a3d1421f" providerId="ADAL" clId="{03CF33AC-D9E4-491F-8963-DAB5E6081A01}" dt="2024-10-09T09:04:48.261" v="1282"/>
        <pc:sldMkLst>
          <pc:docMk/>
          <pc:sldMk cId="1108594804" sldId="374"/>
        </pc:sldMkLst>
      </pc:sldChg>
      <pc:sldChg chg="new del">
        <pc:chgData name="Cooling, Chris" userId="6dcf99c9-2ba5-410a-8445-0893a3d1421f" providerId="ADAL" clId="{03CF33AC-D9E4-491F-8963-DAB5E6081A01}" dt="2024-10-09T09:01:09.430" v="1276" actId="2696"/>
        <pc:sldMkLst>
          <pc:docMk/>
          <pc:sldMk cId="1777365485" sldId="374"/>
        </pc:sldMkLst>
      </pc:sldChg>
      <pc:sldChg chg="addSp modSp add mod modNotesTx">
        <pc:chgData name="Cooling, Chris" userId="6dcf99c9-2ba5-410a-8445-0893a3d1421f" providerId="ADAL" clId="{03CF33AC-D9E4-491F-8963-DAB5E6081A01}" dt="2024-10-09T13:03:34.764" v="2519" actId="20577"/>
        <pc:sldMkLst>
          <pc:docMk/>
          <pc:sldMk cId="2224630467" sldId="375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3140181227" sldId="37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454815734" sldId="376"/>
        </pc:sldMkLst>
      </pc:sldChg>
      <pc:sldChg chg="addSp delSp modSp add mod modNotesTx">
        <pc:chgData name="Cooling, Chris" userId="6dcf99c9-2ba5-410a-8445-0893a3d1421f" providerId="ADAL" clId="{03CF33AC-D9E4-491F-8963-DAB5E6081A01}" dt="2024-10-09T13:04:02.494" v="2567" actId="20577"/>
        <pc:sldMkLst>
          <pc:docMk/>
          <pc:sldMk cId="3847659151" sldId="376"/>
        </pc:sldMkLst>
      </pc:sldChg>
      <pc:sldChg chg="addSp delSp modSp add mod ord modNotesTx">
        <pc:chgData name="Cooling, Chris" userId="6dcf99c9-2ba5-410a-8445-0893a3d1421f" providerId="ADAL" clId="{03CF33AC-D9E4-491F-8963-DAB5E6081A01}" dt="2024-10-09T13:09:12.741" v="2832" actId="20577"/>
        <pc:sldMkLst>
          <pc:docMk/>
          <pc:sldMk cId="2673447316" sldId="377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2849987525" sldId="377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102632955" sldId="378"/>
        </pc:sldMkLst>
      </pc:sldChg>
      <pc:sldChg chg="addSp delSp modSp add mod modNotesTx">
        <pc:chgData name="Cooling, Chris" userId="6dcf99c9-2ba5-410a-8445-0893a3d1421f" providerId="ADAL" clId="{03CF33AC-D9E4-491F-8963-DAB5E6081A01}" dt="2024-10-09T13:10:48.793" v="2858" actId="20577"/>
        <pc:sldMkLst>
          <pc:docMk/>
          <pc:sldMk cId="3995649870" sldId="378"/>
        </pc:sldMkLst>
      </pc:sldChg>
      <pc:sldChg chg="addSp delSp modSp add mod modNotesTx">
        <pc:chgData name="Cooling, Chris" userId="6dcf99c9-2ba5-410a-8445-0893a3d1421f" providerId="ADAL" clId="{03CF33AC-D9E4-491F-8963-DAB5E6081A01}" dt="2024-10-09T09:22:04.273" v="1354"/>
        <pc:sldMkLst>
          <pc:docMk/>
          <pc:sldMk cId="606499370" sldId="379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778418652" sldId="379"/>
        </pc:sldMkLst>
      </pc:sldChg>
      <pc:sldChg chg="addSp delSp modSp add mod modNotesTx">
        <pc:chgData name="Cooling, Chris" userId="6dcf99c9-2ba5-410a-8445-0893a3d1421f" providerId="ADAL" clId="{03CF33AC-D9E4-491F-8963-DAB5E6081A01}" dt="2024-10-09T13:13:04.394" v="2917" actId="20577"/>
        <pc:sldMkLst>
          <pc:docMk/>
          <pc:sldMk cId="534930278" sldId="380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599389758" sldId="380"/>
        </pc:sldMkLst>
      </pc:sldChg>
      <pc:sldChg chg="addSp delSp modSp add mod modNotesTx">
        <pc:chgData name="Cooling, Chris" userId="6dcf99c9-2ba5-410a-8445-0893a3d1421f" providerId="ADAL" clId="{03CF33AC-D9E4-491F-8963-DAB5E6081A01}" dt="2024-10-09T13:13:45.608" v="2938" actId="20577"/>
        <pc:sldMkLst>
          <pc:docMk/>
          <pc:sldMk cId="2605189886" sldId="381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798413230" sldId="381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3357951532" sldId="382"/>
        </pc:sldMkLst>
      </pc:sldChg>
      <pc:sldChg chg="delSp modSp add mod modNotesTx">
        <pc:chgData name="Cooling, Chris" userId="6dcf99c9-2ba5-410a-8445-0893a3d1421f" providerId="ADAL" clId="{03CF33AC-D9E4-491F-8963-DAB5E6081A01}" dt="2024-10-09T09:35:08.883" v="1424" actId="20577"/>
        <pc:sldMkLst>
          <pc:docMk/>
          <pc:sldMk cId="3637714125" sldId="382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453738133" sldId="383"/>
        </pc:sldMkLst>
      </pc:sldChg>
      <pc:sldChg chg="modSp add mod modNotesTx">
        <pc:chgData name="Cooling, Chris" userId="6dcf99c9-2ba5-410a-8445-0893a3d1421f" providerId="ADAL" clId="{03CF33AC-D9E4-491F-8963-DAB5E6081A01}" dt="2024-10-09T09:37:24.718" v="1436"/>
        <pc:sldMkLst>
          <pc:docMk/>
          <pc:sldMk cId="1793681033" sldId="383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57580663" sldId="384"/>
        </pc:sldMkLst>
      </pc:sldChg>
      <pc:sldChg chg="addSp modSp add mod modNotesTx">
        <pc:chgData name="Cooling, Chris" userId="6dcf99c9-2ba5-410a-8445-0893a3d1421f" providerId="ADAL" clId="{03CF33AC-D9E4-491F-8963-DAB5E6081A01}" dt="2024-10-09T13:15:06.706" v="2993" actId="20577"/>
        <pc:sldMkLst>
          <pc:docMk/>
          <pc:sldMk cId="170370874" sldId="384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487598261" sldId="385"/>
        </pc:sldMkLst>
      </pc:sldChg>
      <pc:sldChg chg="addSp modSp add mod modNotesTx">
        <pc:chgData name="Cooling, Chris" userId="6dcf99c9-2ba5-410a-8445-0893a3d1421f" providerId="ADAL" clId="{03CF33AC-D9E4-491F-8963-DAB5E6081A01}" dt="2024-10-09T13:15:40.487" v="3006" actId="33524"/>
        <pc:sldMkLst>
          <pc:docMk/>
          <pc:sldMk cId="3374749885" sldId="385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3173781080" sldId="386"/>
        </pc:sldMkLst>
      </pc:sldChg>
      <pc:sldChg chg="delSp modSp add mod modNotesTx">
        <pc:chgData name="Cooling, Chris" userId="6dcf99c9-2ba5-410a-8445-0893a3d1421f" providerId="ADAL" clId="{03CF33AC-D9E4-491F-8963-DAB5E6081A01}" dt="2024-10-09T13:16:33.468" v="3050" actId="478"/>
        <pc:sldMkLst>
          <pc:docMk/>
          <pc:sldMk cId="3981322899" sldId="386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1390760873" sldId="387"/>
        </pc:sldMkLst>
      </pc:sldChg>
      <pc:sldChg chg="addSp modSp add mod modNotesTx">
        <pc:chgData name="Cooling, Chris" userId="6dcf99c9-2ba5-410a-8445-0893a3d1421f" providerId="ADAL" clId="{03CF33AC-D9E4-491F-8963-DAB5E6081A01}" dt="2024-10-09T13:17:06.658" v="3109" actId="20577"/>
        <pc:sldMkLst>
          <pc:docMk/>
          <pc:sldMk cId="2197734974" sldId="387"/>
        </pc:sldMkLst>
      </pc:sldChg>
      <pc:sldChg chg="delSp modSp add mod modNotesTx">
        <pc:chgData name="Cooling, Chris" userId="6dcf99c9-2ba5-410a-8445-0893a3d1421f" providerId="ADAL" clId="{03CF33AC-D9E4-491F-8963-DAB5E6081A01}" dt="2024-10-09T09:49:11.307" v="1482" actId="478"/>
        <pc:sldMkLst>
          <pc:docMk/>
          <pc:sldMk cId="3191437002" sldId="388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749303348" sldId="388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933885824" sldId="389"/>
        </pc:sldMkLst>
      </pc:sldChg>
      <pc:sldChg chg="addSp delSp modSp add mod ord modNotesTx">
        <pc:chgData name="Cooling, Chris" userId="6dcf99c9-2ba5-410a-8445-0893a3d1421f" providerId="ADAL" clId="{03CF33AC-D9E4-491F-8963-DAB5E6081A01}" dt="2024-10-09T13:23:17.221" v="3126" actId="20577"/>
        <pc:sldMkLst>
          <pc:docMk/>
          <pc:sldMk cId="3717795031" sldId="389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654254681" sldId="390"/>
        </pc:sldMkLst>
      </pc:sldChg>
      <pc:sldChg chg="addSp delSp modSp add mod modNotesTx">
        <pc:chgData name="Cooling, Chris" userId="6dcf99c9-2ba5-410a-8445-0893a3d1421f" providerId="ADAL" clId="{03CF33AC-D9E4-491F-8963-DAB5E6081A01}" dt="2024-10-09T13:24:16.791" v="3180" actId="20577"/>
        <pc:sldMkLst>
          <pc:docMk/>
          <pc:sldMk cId="2876155974" sldId="390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312507278" sldId="391"/>
        </pc:sldMkLst>
      </pc:sldChg>
      <pc:sldChg chg="delSp modSp add mod modNotesTx">
        <pc:chgData name="Cooling, Chris" userId="6dcf99c9-2ba5-410a-8445-0893a3d1421f" providerId="ADAL" clId="{03CF33AC-D9E4-491F-8963-DAB5E6081A01}" dt="2024-10-09T09:55:58.085" v="1520" actId="20577"/>
        <pc:sldMkLst>
          <pc:docMk/>
          <pc:sldMk cId="3530089354" sldId="391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2539671263" sldId="392"/>
        </pc:sldMkLst>
      </pc:sldChg>
      <pc:sldChg chg="modSp add mod modNotesTx">
        <pc:chgData name="Cooling, Chris" userId="6dcf99c9-2ba5-410a-8445-0893a3d1421f" providerId="ADAL" clId="{03CF33AC-D9E4-491F-8963-DAB5E6081A01}" dt="2024-10-09T09:56:53.580" v="1526"/>
        <pc:sldMkLst>
          <pc:docMk/>
          <pc:sldMk cId="3446637373" sldId="392"/>
        </pc:sldMkLst>
      </pc:sldChg>
      <pc:sldChg chg="addSp modSp add mod modNotesTx">
        <pc:chgData name="Cooling, Chris" userId="6dcf99c9-2ba5-410a-8445-0893a3d1421f" providerId="ADAL" clId="{03CF33AC-D9E4-491F-8963-DAB5E6081A01}" dt="2024-10-09T10:00:18.203" v="1538"/>
        <pc:sldMkLst>
          <pc:docMk/>
          <pc:sldMk cId="620213683" sldId="393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744006074" sldId="393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378110722" sldId="394"/>
        </pc:sldMkLst>
      </pc:sldChg>
      <pc:sldChg chg="addSp delSp modSp add mod modNotesTx">
        <pc:chgData name="Cooling, Chris" userId="6dcf99c9-2ba5-410a-8445-0893a3d1421f" providerId="ADAL" clId="{03CF33AC-D9E4-491F-8963-DAB5E6081A01}" dt="2024-10-09T13:25:26.979" v="3256" actId="20577"/>
        <pc:sldMkLst>
          <pc:docMk/>
          <pc:sldMk cId="2690902426" sldId="394"/>
        </pc:sldMkLst>
      </pc:sldChg>
      <pc:sldChg chg="addSp delSp modSp add mod modNotesTx">
        <pc:chgData name="Cooling, Chris" userId="6dcf99c9-2ba5-410a-8445-0893a3d1421f" providerId="ADAL" clId="{03CF33AC-D9E4-491F-8963-DAB5E6081A01}" dt="2024-10-09T10:15:49.750" v="1568"/>
        <pc:sldMkLst>
          <pc:docMk/>
          <pc:sldMk cId="3761449199" sldId="39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968020684" sldId="39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897677485" sldId="396"/>
        </pc:sldMkLst>
      </pc:sldChg>
      <pc:sldChg chg="addSp delSp modSp add mod modNotesTx">
        <pc:chgData name="Cooling, Chris" userId="6dcf99c9-2ba5-410a-8445-0893a3d1421f" providerId="ADAL" clId="{03CF33AC-D9E4-491F-8963-DAB5E6081A01}" dt="2024-10-09T10:17:23.395" v="1578"/>
        <pc:sldMkLst>
          <pc:docMk/>
          <pc:sldMk cId="4103524331" sldId="396"/>
        </pc:sldMkLst>
      </pc:sldChg>
      <pc:sldChg chg="addSp delSp modSp add mod modNotesTx">
        <pc:chgData name="Cooling, Chris" userId="6dcf99c9-2ba5-410a-8445-0893a3d1421f" providerId="ADAL" clId="{03CF33AC-D9E4-491F-8963-DAB5E6081A01}" dt="2024-10-09T13:27:00.884" v="3315" actId="20577"/>
        <pc:sldMkLst>
          <pc:docMk/>
          <pc:sldMk cId="719251142" sldId="397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040837939" sldId="397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813487936" sldId="398"/>
        </pc:sldMkLst>
      </pc:sldChg>
      <pc:sldChg chg="delSp modSp add mod modNotesTx">
        <pc:chgData name="Cooling, Chris" userId="6dcf99c9-2ba5-410a-8445-0893a3d1421f" providerId="ADAL" clId="{03CF33AC-D9E4-491F-8963-DAB5E6081A01}" dt="2024-10-09T13:27:28.173" v="3335" actId="20577"/>
        <pc:sldMkLst>
          <pc:docMk/>
          <pc:sldMk cId="3921319063" sldId="398"/>
        </pc:sldMkLst>
      </pc:sldChg>
      <pc:sldChg chg="modSp add mod modNotesTx">
        <pc:chgData name="Cooling, Chris" userId="6dcf99c9-2ba5-410a-8445-0893a3d1421f" providerId="ADAL" clId="{03CF33AC-D9E4-491F-8963-DAB5E6081A01}" dt="2024-10-09T13:28:06.093" v="3368" actId="20577"/>
        <pc:sldMkLst>
          <pc:docMk/>
          <pc:sldMk cId="3172791869" sldId="399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835658580" sldId="399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00963720" sldId="400"/>
        </pc:sldMkLst>
      </pc:sldChg>
      <pc:sldChg chg="addSp delSp modSp add mod modNotesTx">
        <pc:chgData name="Cooling, Chris" userId="6dcf99c9-2ba5-410a-8445-0893a3d1421f" providerId="ADAL" clId="{03CF33AC-D9E4-491F-8963-DAB5E6081A01}" dt="2024-10-09T13:28:20.633" v="3369" actId="20577"/>
        <pc:sldMkLst>
          <pc:docMk/>
          <pc:sldMk cId="1135729167" sldId="400"/>
        </pc:sldMkLst>
      </pc:sldChg>
      <pc:sldChg chg="addSp delSp modSp add mod modNotesTx">
        <pc:chgData name="Cooling, Chris" userId="6dcf99c9-2ba5-410a-8445-0893a3d1421f" providerId="ADAL" clId="{03CF33AC-D9E4-491F-8963-DAB5E6081A01}" dt="2024-10-09T13:29:10.393" v="3444"/>
        <pc:sldMkLst>
          <pc:docMk/>
          <pc:sldMk cId="737553104" sldId="401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162482540" sldId="401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65627358" sldId="402"/>
        </pc:sldMkLst>
      </pc:sldChg>
      <pc:sldChg chg="addSp delSp modSp add mod modNotesTx">
        <pc:chgData name="Cooling, Chris" userId="6dcf99c9-2ba5-410a-8445-0893a3d1421f" providerId="ADAL" clId="{03CF33AC-D9E4-491F-8963-DAB5E6081A01}" dt="2024-10-09T13:29:25.192" v="3482" actId="20577"/>
        <pc:sldMkLst>
          <pc:docMk/>
          <pc:sldMk cId="4021068231" sldId="402"/>
        </pc:sldMkLst>
      </pc:sldChg>
      <pc:sldChg chg="addSp delSp modSp add mod modNotesTx">
        <pc:chgData name="Cooling, Chris" userId="6dcf99c9-2ba5-410a-8445-0893a3d1421f" providerId="ADAL" clId="{03CF33AC-D9E4-491F-8963-DAB5E6081A01}" dt="2024-10-09T13:30:57.286" v="3600" actId="20577"/>
        <pc:sldMkLst>
          <pc:docMk/>
          <pc:sldMk cId="2500301249" sldId="403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716300829" sldId="403"/>
        </pc:sldMkLst>
      </pc:sldChg>
      <pc:sldChg chg="delSp modSp add mod modNotesTx">
        <pc:chgData name="Cooling, Chris" userId="6dcf99c9-2ba5-410a-8445-0893a3d1421f" providerId="ADAL" clId="{03CF33AC-D9E4-491F-8963-DAB5E6081A01}" dt="2024-10-09T13:31:44.605" v="3695" actId="20577"/>
        <pc:sldMkLst>
          <pc:docMk/>
          <pc:sldMk cId="1407877688" sldId="404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971978791" sldId="404"/>
        </pc:sldMkLst>
      </pc:sldChg>
      <pc:sldChg chg="addSp delSp modSp add mod modNotesTx">
        <pc:chgData name="Cooling, Chris" userId="6dcf99c9-2ba5-410a-8445-0893a3d1421f" providerId="ADAL" clId="{03CF33AC-D9E4-491F-8963-DAB5E6081A01}" dt="2024-10-09T13:12:34.409" v="2863" actId="20577"/>
        <pc:sldMkLst>
          <pc:docMk/>
          <pc:sldMk cId="1607320822" sldId="40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646455873" sldId="40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721358061" sldId="406"/>
        </pc:sldMkLst>
      </pc:sldChg>
      <pc:sldChg chg="add modNotesTx">
        <pc:chgData name="Cooling, Chris" userId="6dcf99c9-2ba5-410a-8445-0893a3d1421f" providerId="ADAL" clId="{03CF33AC-D9E4-491F-8963-DAB5E6081A01}" dt="2024-10-11T11:01:46.006" v="3749" actId="20577"/>
        <pc:sldMkLst>
          <pc:docMk/>
          <pc:sldMk cId="3543295302" sldId="406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899337003" sldId="407"/>
        </pc:sldMkLst>
      </pc:sldChg>
      <pc:sldChg chg="delSp modSp add mod">
        <pc:chgData name="Cooling, Chris" userId="6dcf99c9-2ba5-410a-8445-0893a3d1421f" providerId="ADAL" clId="{03CF33AC-D9E4-491F-8963-DAB5E6081A01}" dt="2024-10-16T09:09:29.452" v="4301" actId="20577"/>
        <pc:sldMkLst>
          <pc:docMk/>
          <pc:sldMk cId="4288594215" sldId="407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099411356" sldId="408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839592679" sldId="409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466020703" sldId="410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649744382" sldId="411"/>
        </pc:sldMkLst>
      </pc:sldChg>
      <pc:sldMasterChg chg="addSldLayout delSldLayout">
        <pc:chgData name="Cooling, Chris" userId="6dcf99c9-2ba5-410a-8445-0893a3d1421f" providerId="ADAL" clId="{03CF33AC-D9E4-491F-8963-DAB5E6081A01}" dt="2024-10-09T08:23:15.889" v="66" actId="47"/>
        <pc:sldMasterMkLst>
          <pc:docMk/>
          <pc:sldMasterMk cId="1145082161" sldId="2147483648"/>
        </pc:sldMasterMkLst>
        <pc:sldLayoutChg chg="add del">
          <pc:chgData name="Cooling, Chris" userId="6dcf99c9-2ba5-410a-8445-0893a3d1421f" providerId="ADAL" clId="{03CF33AC-D9E4-491F-8963-DAB5E6081A01}" dt="2024-10-09T08:20:45.443" v="54" actId="47"/>
          <pc:sldLayoutMkLst>
            <pc:docMk/>
            <pc:sldMasterMk cId="1145082161" sldId="2147483648"/>
            <pc:sldLayoutMk cId="655195816" sldId="2147483725"/>
          </pc:sldLayoutMkLst>
        </pc:sldLayoutChg>
        <pc:sldLayoutChg chg="del">
          <pc:chgData name="Cooling, Chris" userId="6dcf99c9-2ba5-410a-8445-0893a3d1421f" providerId="ADAL" clId="{03CF33AC-D9E4-491F-8963-DAB5E6081A01}" dt="2024-10-09T08:21:13.232" v="55" actId="47"/>
          <pc:sldLayoutMkLst>
            <pc:docMk/>
            <pc:sldMasterMk cId="1145082161" sldId="2147483648"/>
            <pc:sldLayoutMk cId="729105091" sldId="2147483725"/>
          </pc:sldLayoutMkLst>
        </pc:sldLayoutChg>
        <pc:sldLayoutChg chg="add">
          <pc:chgData name="Cooling, Chris" userId="6dcf99c9-2ba5-410a-8445-0893a3d1421f" providerId="ADAL" clId="{03CF33AC-D9E4-491F-8963-DAB5E6081A01}" dt="2024-10-09T08:22:55.145" v="56" actId="27028"/>
          <pc:sldLayoutMkLst>
            <pc:docMk/>
            <pc:sldMasterMk cId="1145082161" sldId="2147483648"/>
            <pc:sldLayoutMk cId="2709431729" sldId="2147483725"/>
          </pc:sldLayoutMkLst>
        </pc:sldLayoutChg>
        <pc:sldLayoutChg chg="add replId">
          <pc:chgData name="Cooling, Chris" userId="6dcf99c9-2ba5-410a-8445-0893a3d1421f" providerId="ADAL" clId="{03CF33AC-D9E4-491F-8963-DAB5E6081A01}" dt="2024-10-09T08:22:55.145" v="56" actId="27028"/>
          <pc:sldLayoutMkLst>
            <pc:docMk/>
            <pc:sldMasterMk cId="1145082161" sldId="2147483648"/>
            <pc:sldLayoutMk cId="3934438464" sldId="2147483726"/>
          </pc:sldLayoutMkLst>
        </pc:sldLayoutChg>
        <pc:sldLayoutChg chg="add del replId">
          <pc:chgData name="Cooling, Chris" userId="6dcf99c9-2ba5-410a-8445-0893a3d1421f" providerId="ADAL" clId="{03CF33AC-D9E4-491F-8963-DAB5E6081A01}" dt="2024-10-09T08:23:15.889" v="66" actId="47"/>
          <pc:sldLayoutMkLst>
            <pc:docMk/>
            <pc:sldMasterMk cId="1145082161" sldId="2147483648"/>
            <pc:sldLayoutMk cId="1631762903" sldId="214748372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0D2A8-8F95-47C2-ABE1-A779F5A43C98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63E2-27CE-4C79-91D3-7F5C4262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 Gotchas/gotchas.f90 for example of behaviour you might </a:t>
            </a:r>
            <a:r>
              <a:rPr lang="en-GB"/>
              <a:t>not expect.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4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 after </a:t>
            </a:r>
            <a:r>
              <a:rPr lang="en-GB"/>
              <a:t>PRES closes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30333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C729-5A37-40DD-9CDC-8B388CCE4C2F}" type="datetime1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746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E34C-5776-4279-8BFE-FE2E7CA29873}" type="datetime1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8463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3B00-54D7-4143-95D6-8167151765FD}" type="datetime1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52610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6CA6-B995-4246-983D-7B5A33A7298A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03585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E97F-D128-46D4-801A-0A77EC4D8531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1959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D196-1235-48DC-9681-3F93BFF3C624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07477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4FA4-E102-40C1-A640-8FFA78D9BFDA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7560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E38A-04FB-40C0-AE21-1BD9402CACCE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636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6225-2873-49DA-BE54-8E60F1F5C568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624803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DEA7-E78A-458E-A1CE-6F0CB73659BD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0667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53376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4C58-C265-459F-8810-5F3758737CF2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980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A26B-A4AE-43B8-8115-566A67A60FEB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6400"/>
              </a:buClr>
              <a:defRPr sz="1800"/>
            </a:lvl3pPr>
            <a:lvl4pPr rtl="0">
              <a:buClr>
                <a:srgbClr val="006400"/>
              </a:buClr>
              <a:defRPr sz="1800"/>
            </a:lvl4pPr>
            <a:lvl5pPr rtl="0"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2315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EB0C-D8AA-443E-8074-DAD9C69EE2C7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448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3D1-0B69-4309-B778-6B3823023285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53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2CCC-8140-4FF8-9F1A-081B446FB4CA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192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lue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025"/>
            <a:ext cx="9984000" cy="593407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86CD58-A1B4-40EE-80FD-151654530AB8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8D6E0-472D-9B14-F3A6-BC2F23E87040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4677495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212E1F2-41B3-427E-BA47-09DBAC0F51DB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8807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BF5D21-8110-4596-B00D-690620D41BAD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 descr="A black and white image of two people&#10;&#10;Description automatically generated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952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9E0DC0-5138-4385-BB07-0004F1B32103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73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8C2391-DC95-4CDD-85B3-5622CC7E4CC1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792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035571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08E480-FEB1-4DA4-93D3-345EF9983B90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246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7508C-67D3-4CC3-A6BB-9C5AEDF12701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5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9292F56-129A-47BF-B058-ED71F1B7C3B9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4026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DF37-1F15-467A-952B-3EF8CC402E34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396358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5253-3330-43BB-A039-93C697D52231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0639597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CE39-4A65-4F6D-807A-37E989F3645A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7332222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DBCD-B147-4ECF-A8FD-372D470FD749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53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2588-DEB0-419E-8A25-9D5150395014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8750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906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4614-B332-40A1-8103-4C6B1102A7C5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11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686A-F915-4BA4-AC0C-7CA1E3730085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92821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49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89454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076-B3B2-4A7A-839A-ED569A7E5CF1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468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5DD8-DC06-4AA0-B06D-82116EB6A301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41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EE26-0CE2-4EB3-8EB5-AD0A6FFA3AA1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33955305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CFBD-D7EA-4D2C-ABE5-F2B686101393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64018343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1BA6-4F8C-4CC7-BF2C-A1962FAC9D2F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7450929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A053-58B9-429E-8347-138F435F3BEA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8587760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6EA7-4609-43A7-A4B1-7438D0D23393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4084216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9840-2B1D-4A4E-AFD3-189A116FCD3B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6400"/>
              </a:buClr>
              <a:defRPr sz="1800"/>
            </a:lvl3pPr>
            <a:lvl4pPr>
              <a:buClr>
                <a:srgbClr val="006400"/>
              </a:buClr>
              <a:defRPr sz="1800"/>
            </a:lvl4pPr>
            <a:lvl5pPr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78277818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B262-CDEB-4601-B30C-8AF7919A8C73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30675283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929-88AC-4DA2-B26E-EA9F511B6CAF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1159915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64863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C63-0884-4C59-BC3A-8EA464C259FE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85968501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"/>
            <a:ext cx="12193489" cy="68579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340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een and black logo&#10;&#10;Description automatically generated">
            <a:extLst>
              <a:ext uri="{FF2B5EF4-FFF2-40B4-BE49-F238E27FC236}">
                <a16:creationId xmlns:a16="http://schemas.microsoft.com/office/drawing/2014/main" id="{98DBF964-2C27-A4D1-7AEE-2AE56263D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0" y="327819"/>
            <a:ext cx="11536293" cy="22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0597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9DDF72-DF0B-FA74-2E07-D490692B3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188" y="327819"/>
            <a:ext cx="3964683" cy="10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68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F06C-D98B-4ED0-B36E-A9440B681372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rgbClr val="232333"/>
                </a:solidFill>
              </a:defRPr>
            </a:lvl1pPr>
            <a:lvl2pP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8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6B02-2BCE-4CBD-8529-60CD5C31AB4F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00FF7F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00FF7F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02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Khaki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84B0-2792-4098-8BFC-FE56786E8DD3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232333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232333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232333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232333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232333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320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rgbClr val="006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238870"/>
            <a:ext cx="5163243" cy="3190130"/>
          </a:xfrm>
        </p:spPr>
        <p:txBody>
          <a:bodyPr/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69455-A916-405C-B798-3245D66DA589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819"/>
            <a:ext cx="5777508" cy="3101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35426-417C-E41E-5A03-5974D3C79A0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7516182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F4440-CEDC-0D92-E0D5-5C1E3B59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021F-8558-9528-DA3D-486CCDBE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32" y="1394619"/>
            <a:ext cx="11541025" cy="48664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A8F0-AC4B-E4A0-94D0-99C4BFD9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41349" y="6393702"/>
            <a:ext cx="1233647" cy="1372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50">
                <a:solidFill>
                  <a:srgbClr val="232333"/>
                </a:solidFill>
              </a:defRPr>
            </a:lvl1pPr>
          </a:lstStyle>
          <a:p>
            <a:fld id="{0513E68C-0FD1-40CD-B847-F01B185C1B8A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FC7A-298A-77A0-6596-56B0B3FD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5261" y="6393702"/>
            <a:ext cx="3423452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50">
                <a:solidFill>
                  <a:srgbClr val="232333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7C40-7EB7-0CFD-6F6C-54AE57DE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36755" y="6393702"/>
            <a:ext cx="318491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>
              <a:defRPr sz="850" b="1">
                <a:solidFill>
                  <a:srgbClr val="232333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6CDD9-97E9-735B-8549-0F3AE3CCAC5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rgbClr val="232333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14508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15" r:id="rId2"/>
    <p:sldLayoutId id="2147483716" r:id="rId3"/>
    <p:sldLayoutId id="2147483717" r:id="rId4"/>
    <p:sldLayoutId id="2147483718" r:id="rId5"/>
    <p:sldLayoutId id="2147483658" r:id="rId6"/>
    <p:sldLayoutId id="2147483681" r:id="rId7"/>
    <p:sldLayoutId id="2147483682" r:id="rId8"/>
    <p:sldLayoutId id="2147483675" r:id="rId9"/>
    <p:sldLayoutId id="2147483650" r:id="rId10"/>
    <p:sldLayoutId id="2147483683" r:id="rId11"/>
    <p:sldLayoutId id="2147483684" r:id="rId12"/>
    <p:sldLayoutId id="2147483652" r:id="rId13"/>
    <p:sldLayoutId id="2147483685" r:id="rId14"/>
    <p:sldLayoutId id="2147483686" r:id="rId15"/>
    <p:sldLayoutId id="2147483659" r:id="rId16"/>
    <p:sldLayoutId id="2147483687" r:id="rId17"/>
    <p:sldLayoutId id="2147483688" r:id="rId18"/>
    <p:sldLayoutId id="2147483660" r:id="rId19"/>
    <p:sldLayoutId id="2147483689" r:id="rId20"/>
    <p:sldLayoutId id="2147483690" r:id="rId21"/>
    <p:sldLayoutId id="2147483677" r:id="rId22"/>
    <p:sldLayoutId id="2147483691" r:id="rId23"/>
    <p:sldLayoutId id="2147483692" r:id="rId24"/>
    <p:sldLayoutId id="2147483676" r:id="rId25"/>
    <p:sldLayoutId id="2147483721" r:id="rId26"/>
    <p:sldLayoutId id="2147483666" r:id="rId27"/>
    <p:sldLayoutId id="2147483719" r:id="rId28"/>
    <p:sldLayoutId id="2147483720" r:id="rId29"/>
    <p:sldLayoutId id="2147483722" r:id="rId30"/>
    <p:sldLayoutId id="2147483723" r:id="rId31"/>
    <p:sldLayoutId id="2147483724" r:id="rId32"/>
    <p:sldLayoutId id="2147483661" r:id="rId33"/>
    <p:sldLayoutId id="2147483695" r:id="rId34"/>
    <p:sldLayoutId id="2147483696" r:id="rId35"/>
    <p:sldLayoutId id="2147483669" r:id="rId36"/>
    <p:sldLayoutId id="2147483697" r:id="rId37"/>
    <p:sldLayoutId id="2147483698" r:id="rId38"/>
    <p:sldLayoutId id="2147483678" r:id="rId39"/>
    <p:sldLayoutId id="2147483699" r:id="rId40"/>
    <p:sldLayoutId id="2147483700" r:id="rId41"/>
    <p:sldLayoutId id="2147483662" r:id="rId42"/>
    <p:sldLayoutId id="2147483701" r:id="rId43"/>
    <p:sldLayoutId id="2147483702" r:id="rId44"/>
    <p:sldLayoutId id="2147483663" r:id="rId45"/>
    <p:sldLayoutId id="2147483703" r:id="rId46"/>
    <p:sldLayoutId id="2147483704" r:id="rId47"/>
    <p:sldLayoutId id="2147483664" r:id="rId48"/>
    <p:sldLayoutId id="2147483705" r:id="rId49"/>
    <p:sldLayoutId id="2147483706" r:id="rId50"/>
    <p:sldLayoutId id="2147483665" r:id="rId51"/>
    <p:sldLayoutId id="2147483670" r:id="rId52"/>
    <p:sldLayoutId id="2147483673" r:id="rId53"/>
  </p:sldLayoutIdLst>
  <p:transition>
    <p:fade/>
  </p:transition>
  <p:hf hdr="0"/>
  <p:txStyles>
    <p:titleStyle>
      <a:lvl1pPr algn="l" defTabSz="685765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006400"/>
          </a:solidFill>
          <a:latin typeface="+mj-lt"/>
          <a:ea typeface="+mj-ea"/>
          <a:cs typeface="+mj-cs"/>
        </a:defRPr>
      </a:lvl1pPr>
    </p:titleStyle>
    <p:bodyStyle>
      <a:lvl1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161991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23984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85975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3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8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06" userDrawn="1">
          <p15:clr>
            <a:srgbClr val="F26B43"/>
          </p15:clr>
        </p15:guide>
        <p15:guide id="4" pos="7475" userDrawn="1">
          <p15:clr>
            <a:srgbClr val="F26B43"/>
          </p15:clr>
        </p15:guide>
        <p15:guide id="5" orient="horz" pos="207" userDrawn="1">
          <p15:clr>
            <a:srgbClr val="F26B43"/>
          </p15:clr>
        </p15:guide>
        <p15:guide id="6" orient="horz" pos="4114" userDrawn="1">
          <p15:clr>
            <a:srgbClr val="F26B43"/>
          </p15:clr>
        </p15:guide>
        <p15:guide id="7" orient="horz" pos="3944" userDrawn="1">
          <p15:clr>
            <a:srgbClr val="F26B43"/>
          </p15:clr>
        </p15:guide>
        <p15:guide id="8" orient="horz" pos="879" userDrawn="1">
          <p15:clr>
            <a:srgbClr val="F26B43"/>
          </p15:clr>
        </p15:guide>
        <p15:guide id="9" pos="3723" userDrawn="1">
          <p15:clr>
            <a:srgbClr val="F26B43"/>
          </p15:clr>
        </p15:guide>
        <p15:guide id="10" pos="3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object-oriented-python/blob/master/README.md" TargetMode="External"/><Relationship Id="rId2" Type="http://schemas.openxmlformats.org/officeDocument/2006/relationships/hyperlink" Target="https://github.com/ImperialCollegeLondon/RCDS-object-oriented-python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collegelondon.github.io/ReCoDE-home/exemplar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imperialcollegelondon.github.io/ReCoDe-Euler-Maruyama/" TargetMode="External"/><Relationship Id="rId4" Type="http://schemas.openxmlformats.org/officeDocument/2006/relationships/hyperlink" Target="https://imperialcollegelondon.github.io/ReCoDE-hom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cri.short.gy/feedback-rc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Relationship Id="rId4" Type="http://schemas.openxmlformats.org/officeDocument/2006/relationships/hyperlink" Target="https://www.imperial.ac.uk/students/academic-support/graduate-school/community-development/pre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0BFE-CB41-E791-4D9C-03A91DA14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39DCA-92DD-EBA0-CA5E-0801020A1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dirty="0"/>
              <a:t>ECRI Senior Teaching Fellow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295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/>
              <a:t>Important Information on Marking your Attendance on Inkpath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7" y="1773239"/>
            <a:ext cx="11541125" cy="3608230"/>
          </a:xfrm>
        </p:spPr>
        <p:txBody>
          <a:bodyPr/>
          <a:lstStyle/>
          <a:p>
            <a:r>
              <a:rPr lang="en-GB" sz="3200" dirty="0"/>
              <a:t>I will show you a QR code at the end of the session allowing you to mark your attendance on Inkpath. Please do not mark your attendance until then.</a:t>
            </a:r>
            <a:br>
              <a:rPr lang="en-GB" sz="3200" dirty="0"/>
            </a:br>
            <a:b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ECRI professional development credit for this course.</a:t>
            </a:r>
            <a:endParaRPr lang="en-GB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C073E7F5-C14B-4B44-89E7-0CC8BD3B3101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86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lang="en-GB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objects and classes in relation to Python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GB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key object-oriented features of Python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classes tailored to the task they are to perform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 </a:t>
            </a:r>
            <a:r>
              <a:rPr lang="en-GB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object-oriented strategies to plan and develop research codes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CFA0BB66-F904-44EE-A71B-3CF2790AEE67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5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course materials are stored in a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GitHub repository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Instructions for using the materials are found in the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readme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Links to open the course notebooks in </a:t>
            </a:r>
            <a:r>
              <a:rPr lang="en-US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Colab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at the bottom of the readme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materials can also be downloaded and run locally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also star/fork the repository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A860B0CB-853D-4586-A5B8-BE4C833B7925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149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 err="1"/>
              <a:t>ReCoDE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0E4F1E17-D54C-4B55-AC2C-6731CE607EDB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5313110" cy="137319"/>
          </a:xfrm>
        </p:spPr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49521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E72B19A-BAEF-7DAE-DDC1-54394DA8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11409363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RCDS team has curated a collection of annotated </a:t>
            </a:r>
            <a:r>
              <a:rPr lang="en-GB" dirty="0">
                <a:hlinkClick r:id="rId3"/>
              </a:rPr>
              <a:t>exemplar projects</a:t>
            </a:r>
            <a:r>
              <a:rPr lang="en-GB" dirty="0"/>
              <a:t> known as </a:t>
            </a:r>
            <a:r>
              <a:rPr lang="en-GB" dirty="0" err="1">
                <a:hlinkClick r:id="rId4"/>
              </a:rPr>
              <a:t>ReCoDE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These demonstrate core research computing and data science principles applied to real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Accompanied by detailed descriptions of how they work, and the design decisions taken.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/>
              <a:t>Object-Oriented </a:t>
            </a:r>
            <a:r>
              <a:rPr lang="en-GB" dirty="0"/>
              <a:t>Python exemplars:</a:t>
            </a:r>
          </a:p>
          <a:p>
            <a:pPr marL="504891" lvl="2" indent="-342900"/>
            <a:r>
              <a:rPr lang="en-US" dirty="0">
                <a:hlinkClick r:id="rId5"/>
              </a:rPr>
              <a:t>Euler-Maruyama Method</a:t>
            </a:r>
            <a:endParaRPr lang="en-US" dirty="0"/>
          </a:p>
          <a:p>
            <a:pPr marL="666884" lvl="3" indent="-342900"/>
            <a:r>
              <a:rPr lang="en-US" dirty="0"/>
              <a:t>Solving </a:t>
            </a:r>
            <a:r>
              <a:rPr lang="en-GB" dirty="0"/>
              <a:t>Stochastic Differential Equations</a:t>
            </a:r>
          </a:p>
          <a:p>
            <a:pPr marL="666884" lvl="3" indent="-342900"/>
            <a:r>
              <a:rPr lang="en-GB" dirty="0"/>
              <a:t>Organises the solver and various coefficients into classes</a:t>
            </a:r>
          </a:p>
          <a:p>
            <a:pPr marL="666884" lvl="3" indent="-342900"/>
            <a:r>
              <a:rPr lang="en-GB" dirty="0"/>
              <a:t>Includes inheritance and polymorphism</a:t>
            </a:r>
          </a:p>
          <a:p>
            <a:pPr marL="666884" lvl="3" indent="-342900"/>
            <a:r>
              <a:rPr lang="en-GB" dirty="0"/>
              <a:t>Incorporates </a:t>
            </a:r>
            <a:r>
              <a:rPr lang="en-GB" dirty="0" err="1"/>
              <a:t>Numpy</a:t>
            </a:r>
            <a:r>
              <a:rPr lang="en-GB" dirty="0"/>
              <a:t> and Matplotlib into the class structure</a:t>
            </a:r>
          </a:p>
          <a:p>
            <a:pPr marL="666884" lvl="3" indent="-3429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5942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A737-0B87-8D06-30BC-159A01E55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E690-3DB5-C8AC-A9B4-2E152B27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take 3 minutes to complete the evaluation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4DF49-9A4D-5154-542F-80280136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F1A-818B-4078-9A07-1CDD7583D7A6}" type="datetime1">
              <a:rPr lang="en-GB" smtClean="0"/>
              <a:t>24/10/2025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811AD-8D42-0DE4-1E96-E0C6A5A1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DDFA7-DE3D-8D77-CFD3-B19A6CF5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DBC8-6B4B-6860-9339-77D08AD9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B57BE-29B8-B7BA-15CB-930F83F6EB2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768248" y="1509025"/>
            <a:ext cx="5489924" cy="41422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Once you’ve completed this course, please provide feedback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The link is </a:t>
            </a:r>
            <a:r>
              <a:rPr lang="en-GB" sz="2600" u="sng" dirty="0">
                <a:solidFill>
                  <a:srgbClr val="0563C1"/>
                </a:solidFill>
                <a:hlinkClick r:id="rId3"/>
              </a:rPr>
              <a:t>https://ecri.short.gy/feedback-rcds</a:t>
            </a:r>
            <a:endParaRPr lang="en-GB" sz="2600" u="sng" dirty="0">
              <a:solidFill>
                <a:srgbClr val="0563C1"/>
              </a:solidFill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You should also have received an email with this link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This helps us improve the class for future students</a:t>
            </a:r>
          </a:p>
          <a:p>
            <a:endParaRPr lang="en-US" dirty="0"/>
          </a:p>
        </p:txBody>
      </p:sp>
      <p:pic>
        <p:nvPicPr>
          <p:cNvPr id="10" name="Picture 9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C8E74B1A-4BA3-A5D7-0F71-8CB8F1D75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" y="771728"/>
            <a:ext cx="5555673" cy="555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900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1864819"/>
            <a:ext cx="4742772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PRES 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BDFF0-9D53-5DAB-3700-2938EAF96C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53" y="417970"/>
            <a:ext cx="2448272" cy="1446849"/>
          </a:xfrm>
          <a:prstGeom prst="rect">
            <a:avLst/>
          </a:prstGeom>
          <a:solidFill>
            <a:srgbClr val="98FB98"/>
          </a:solidFill>
          <a:effectLst>
            <a:outerShdw blurRad="50800" dist="50800" dir="5400000" algn="ctr" rotWithShape="0">
              <a:srgbClr val="98FB98"/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42163F-282C-50FB-3BC2-3BC83316980D}"/>
              </a:ext>
            </a:extLst>
          </p:cNvPr>
          <p:cNvSpPr txBox="1">
            <a:spLocks/>
          </p:cNvSpPr>
          <p:nvPr/>
        </p:nvSpPr>
        <p:spPr>
          <a:xfrm>
            <a:off x="399472" y="4079052"/>
            <a:ext cx="11376891" cy="1828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kern="1200">
                <a:solidFill>
                  <a:srgbClr val="98FB9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Coming in 2025 - PRES is a national survey for research degree students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Find out more about the action we have taken in response to the previous PRES: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82E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Postgraduate Research Experience Survey (PRES) | Current students | Imperial College London</a:t>
            </a:r>
            <a:endParaRPr lang="en-US" sz="2000" dirty="0">
              <a:solidFill>
                <a:srgbClr val="EE82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953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3338513"/>
            <a:ext cx="9144000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22874516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CL PPT Theme">
  <a:themeElements>
    <a:clrScheme name="Imperial colour theme">
      <a:dk1>
        <a:sysClr val="windowText" lastClr="000000"/>
      </a:dk1>
      <a:lt1>
        <a:sysClr val="window" lastClr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College Standard Font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05000"/>
          </a:lnSpc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Arial_ICL_PowerPoint 16_9 template.potx" id="{0A6366DA-4143-4819-954D-649CAC6891CC}" vid="{00E466E9-FA83-448D-94BE-48FEA435C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3449</TotalTime>
  <Words>385</Words>
  <Application>Microsoft Office PowerPoint</Application>
  <PresentationFormat>Widescreen</PresentationFormat>
  <Paragraphs>73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Arial</vt:lpstr>
      <vt:lpstr>Times New Roman</vt:lpstr>
      <vt:lpstr>ICL PPT Theme</vt:lpstr>
      <vt:lpstr>Object-Oriented Python</vt:lpstr>
      <vt:lpstr>Important Information on Marking your Attendance on Inkpath</vt:lpstr>
      <vt:lpstr>Learning Outcomes</vt:lpstr>
      <vt:lpstr>Course Materials</vt:lpstr>
      <vt:lpstr>ReCoDE</vt:lpstr>
      <vt:lpstr>Please take 3 minutes to complete the evaluation</vt:lpstr>
      <vt:lpstr>PRES 2025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xxxxx</dc:title>
  <dc:creator>Carly Murphy-Merrydew</dc:creator>
  <cp:lastModifiedBy>Cooling, Chris</cp:lastModifiedBy>
  <cp:revision>15</cp:revision>
  <dcterms:created xsi:type="dcterms:W3CDTF">2024-09-12T08:44:53Z</dcterms:created>
  <dcterms:modified xsi:type="dcterms:W3CDTF">2025-10-24T08:47:38Z</dcterms:modified>
</cp:coreProperties>
</file>