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sldIdLst>
    <p:sldId id="323" r:id="rId2"/>
    <p:sldId id="334" r:id="rId3"/>
    <p:sldId id="361" r:id="rId4"/>
    <p:sldId id="408" r:id="rId5"/>
    <p:sldId id="407" r:id="rId6"/>
    <p:sldId id="359" r:id="rId7"/>
    <p:sldId id="406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F604E5-C787-4523-A971-495238BD851A}" v="1" dt="2025-10-16T13:18:05.88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115" d="100"/>
          <a:sy n="115" d="100"/>
        </p:scale>
        <p:origin x="14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46F604E5-C787-4523-A971-495238BD851A}"/>
    <pc:docChg chg="custSel modSld">
      <pc:chgData name="Cooling, Chris" userId="6dcf99c9-2ba5-410a-8445-0893a3d1421f" providerId="ADAL" clId="{46F604E5-C787-4523-A971-495238BD851A}" dt="2025-10-16T13:18:14.911" v="5" actId="1076"/>
      <pc:docMkLst>
        <pc:docMk/>
      </pc:docMkLst>
      <pc:sldChg chg="addSp delSp modSp mod">
        <pc:chgData name="Cooling, Chris" userId="6dcf99c9-2ba5-410a-8445-0893a3d1421f" providerId="ADAL" clId="{46F604E5-C787-4523-A971-495238BD851A}" dt="2025-10-16T13:18:14.911" v="5" actId="1076"/>
        <pc:sldMkLst>
          <pc:docMk/>
          <pc:sldMk cId="1507190070" sldId="359"/>
        </pc:sldMkLst>
        <pc:picChg chg="del">
          <ac:chgData name="Cooling, Chris" userId="6dcf99c9-2ba5-410a-8445-0893a3d1421f" providerId="ADAL" clId="{46F604E5-C787-4523-A971-495238BD851A}" dt="2025-10-16T13:18:05.475" v="0" actId="478"/>
          <ac:picMkLst>
            <pc:docMk/>
            <pc:sldMk cId="1507190070" sldId="359"/>
            <ac:picMk id="4" creationId="{89D60691-669D-C1E1-2567-473D504575B3}"/>
          </ac:picMkLst>
        </pc:picChg>
        <pc:picChg chg="add mod">
          <ac:chgData name="Cooling, Chris" userId="6dcf99c9-2ba5-410a-8445-0893a3d1421f" providerId="ADAL" clId="{46F604E5-C787-4523-A971-495238BD851A}" dt="2025-10-16T13:18:14.911" v="5" actId="1076"/>
          <ac:picMkLst>
            <pc:docMk/>
            <pc:sldMk cId="1507190070" sldId="359"/>
            <ac:picMk id="10" creationId="{C8E74B1A-4BA3-A5D7-0F71-8CB8F1D75081}"/>
          </ac:picMkLst>
        </pc:picChg>
      </pc:sldChg>
    </pc:docChg>
  </pc:docChgLst>
  <pc:docChgLst>
    <pc:chgData name="Cooling, Chris" userId="6dcf99c9-2ba5-410a-8445-0893a3d1421f" providerId="ADAL" clId="{0D9F6B5F-15DB-4E57-8EA3-ECCAF60652A5}"/>
    <pc:docChg chg="undo custSel addSld delSld modSld">
      <pc:chgData name="Cooling, Chris" userId="6dcf99c9-2ba5-410a-8445-0893a3d1421f" providerId="ADAL" clId="{0D9F6B5F-15DB-4E57-8EA3-ECCAF60652A5}" dt="2024-10-16T09:46:46.470" v="416" actId="20577"/>
      <pc:docMkLst>
        <pc:docMk/>
      </pc:docMkLst>
      <pc:sldChg chg="modSp mod">
        <pc:chgData name="Cooling, Chris" userId="6dcf99c9-2ba5-410a-8445-0893a3d1421f" providerId="ADAL" clId="{0D9F6B5F-15DB-4E57-8EA3-ECCAF60652A5}" dt="2024-10-16T09:26:57.732" v="76" actId="20577"/>
        <pc:sldMkLst>
          <pc:docMk/>
          <pc:sldMk cId="3212729572" sldId="323"/>
        </pc:sldMkLst>
      </pc:sldChg>
      <pc:sldChg chg="del">
        <pc:chgData name="Cooling, Chris" userId="6dcf99c9-2ba5-410a-8445-0893a3d1421f" providerId="ADAL" clId="{0D9F6B5F-15DB-4E57-8EA3-ECCAF60652A5}" dt="2024-10-16T09:27:27.541" v="77" actId="47"/>
        <pc:sldMkLst>
          <pc:docMk/>
          <pc:sldMk cId="474143756" sldId="324"/>
        </pc:sldMkLst>
      </pc:sldChg>
      <pc:sldChg chg="del">
        <pc:chgData name="Cooling, Chris" userId="6dcf99c9-2ba5-410a-8445-0893a3d1421f" providerId="ADAL" clId="{0D9F6B5F-15DB-4E57-8EA3-ECCAF60652A5}" dt="2024-10-16T09:29:20.214" v="82" actId="47"/>
        <pc:sldMkLst>
          <pc:docMk/>
          <pc:sldMk cId="380350440" sldId="326"/>
        </pc:sldMkLst>
      </pc:sldChg>
      <pc:sldChg chg="modSp mod">
        <pc:chgData name="Cooling, Chris" userId="6dcf99c9-2ba5-410a-8445-0893a3d1421f" providerId="ADAL" clId="{0D9F6B5F-15DB-4E57-8EA3-ECCAF60652A5}" dt="2024-10-16T09:28:16.822" v="80" actId="255"/>
        <pc:sldMkLst>
          <pc:docMk/>
          <pc:sldMk cId="16407505" sldId="36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50368403" sldId="36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98346720" sldId="36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21571596" sldId="36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370984878" sldId="36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62336388" sldId="36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9263487" sldId="36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6830078" sldId="36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46575661" sldId="36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919066874" sldId="37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88074364" sldId="37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099201432" sldId="37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204830268" sldId="37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08594804" sldId="37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224630467" sldId="37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847659151" sldId="37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73447316" sldId="37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95649870" sldId="37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06499370" sldId="37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534930278" sldId="38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05189886" sldId="38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637714125" sldId="38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93681033" sldId="38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70370874" sldId="38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374749885" sldId="38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81322899" sldId="38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197734974" sldId="38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91437002" sldId="38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17795031" sldId="38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876155974" sldId="39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530089354" sldId="39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446637373" sldId="39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620213683" sldId="39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690902426" sldId="39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761449199" sldId="395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103524331" sldId="396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19251142" sldId="397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921319063" sldId="398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3172791869" sldId="399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135729167" sldId="400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737553104" sldId="401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4021068231" sldId="402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2500301249" sldId="403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407877688" sldId="404"/>
        </pc:sldMkLst>
      </pc:sldChg>
      <pc:sldChg chg="del">
        <pc:chgData name="Cooling, Chris" userId="6dcf99c9-2ba5-410a-8445-0893a3d1421f" providerId="ADAL" clId="{0D9F6B5F-15DB-4E57-8EA3-ECCAF60652A5}" dt="2024-10-16T09:29:05.308" v="81" actId="47"/>
        <pc:sldMkLst>
          <pc:docMk/>
          <pc:sldMk cId="1607320822" sldId="405"/>
        </pc:sldMkLst>
      </pc:sldChg>
      <pc:sldChg chg="modSp mod">
        <pc:chgData name="Cooling, Chris" userId="6dcf99c9-2ba5-410a-8445-0893a3d1421f" providerId="ADAL" clId="{0D9F6B5F-15DB-4E57-8EA3-ECCAF60652A5}" dt="2024-10-16T09:46:46.470" v="416" actId="20577"/>
        <pc:sldMkLst>
          <pc:docMk/>
          <pc:sldMk cId="4288594215" sldId="407"/>
        </pc:sldMkLst>
      </pc:sldChg>
      <pc:sldChg chg="modSp add mod">
        <pc:chgData name="Cooling, Chris" userId="6dcf99c9-2ba5-410a-8445-0893a3d1421f" providerId="ADAL" clId="{0D9F6B5F-15DB-4E57-8EA3-ECCAF60652A5}" dt="2024-10-16T09:30:04.626" v="103" actId="113"/>
        <pc:sldMkLst>
          <pc:docMk/>
          <pc:sldMk cId="3343614994" sldId="408"/>
        </pc:sldMkLst>
      </pc:sldChg>
    </pc:docChg>
  </pc:docChgLst>
  <pc:docChgLst>
    <pc:chgData name="Cooling, Chris" userId="6dcf99c9-2ba5-410a-8445-0893a3d1421f" providerId="ADAL" clId="{03CF33AC-D9E4-491F-8963-DAB5E6081A01}"/>
    <pc:docChg chg="undo custSel addSld delSld modSld sldOrd">
      <pc:chgData name="Cooling, Chris" userId="6dcf99c9-2ba5-410a-8445-0893a3d1421f" providerId="ADAL" clId="{03CF33AC-D9E4-491F-8963-DAB5E6081A01}" dt="2024-10-16T09:09:29.452" v="4301" actId="20577"/>
      <pc:docMkLst>
        <pc:docMk/>
      </pc:docMkLst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509046592" sldId="26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440717809" sldId="26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280908608" sldId="26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892137174" sldId="26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57803416" sldId="26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090473929" sldId="26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899002451" sldId="26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9240684" sldId="26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91646720" sldId="26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902907092" sldId="27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49157250" sldId="27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365935" sldId="273"/>
        </pc:sldMkLst>
      </pc:sldChg>
      <pc:sldChg chg="del">
        <pc:chgData name="Cooling, Chris" userId="6dcf99c9-2ba5-410a-8445-0893a3d1421f" providerId="ADAL" clId="{03CF33AC-D9E4-491F-8963-DAB5E6081A01}" dt="2024-10-07T10:01:23.237" v="13" actId="47"/>
        <pc:sldMkLst>
          <pc:docMk/>
          <pc:sldMk cId="1031427888" sldId="276"/>
        </pc:sldMkLst>
      </pc:sldChg>
      <pc:sldChg chg="addSp modSp add del mod modClrScheme chgLayout">
        <pc:chgData name="Cooling, Chris" userId="6dcf99c9-2ba5-410a-8445-0893a3d1421f" providerId="ADAL" clId="{03CF33AC-D9E4-491F-8963-DAB5E6081A01}" dt="2024-10-09T08:24:54.016" v="77"/>
        <pc:sldMkLst>
          <pc:docMk/>
          <pc:sldMk cId="3227858941" sldId="281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766773942" sldId="28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812463129" sldId="28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28056926" sldId="28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35192102" sldId="28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1674838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6698890" sldId="28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8009626" sldId="28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46547034" sldId="28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43483350" sldId="28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53716256" sldId="28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077175788" sldId="289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40181227" sldId="29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02109094" sldId="29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24633227" sldId="29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54815734" sldId="29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31389964" sldId="29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78418652" sldId="29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70460910" sldId="29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849987525" sldId="29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599389758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329594451" sldId="29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735834741" sldId="29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559510141" sldId="29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02632955" sldId="29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777092763" sldId="300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357951532" sldId="30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453738133" sldId="30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57580663" sldId="30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09535584" sldId="30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63070087" sldId="304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986365774" sldId="30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487598261" sldId="305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144980242" sldId="30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798413230" sldId="306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1390760873" sldId="307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05751224" sldId="30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9303348" sldId="30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933885824" sldId="30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625291139" sldId="309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654254681" sldId="31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36075367" sldId="31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312507278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6217861" sldId="311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003892851" sldId="312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2539671263" sldId="31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44006074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899447933" sldId="313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67031554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378110722" sldId="314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968020684" sldId="315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97677485" sldId="31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40837939" sldId="31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162482540" sldId="31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5627358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4162562936" sldId="31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203343339" sldId="32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716300829" sldId="32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914583150" sldId="321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4254443235" sldId="32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00963720" sldId="323"/>
        </pc:sldMkLst>
      </pc:sldChg>
      <pc:sldChg chg="del">
        <pc:chgData name="Cooling, Chris" userId="6dcf99c9-2ba5-410a-8445-0893a3d1421f" providerId="ADAL" clId="{03CF33AC-D9E4-491F-8963-DAB5E6081A01}" dt="2024-10-07T10:00:20.101" v="0" actId="47"/>
        <pc:sldMkLst>
          <pc:docMk/>
          <pc:sldMk cId="3212729572" sldId="323"/>
        </pc:sldMkLst>
      </pc:sldChg>
      <pc:sldChg chg="modSp mod">
        <pc:chgData name="Cooling, Chris" userId="6dcf99c9-2ba5-410a-8445-0893a3d1421f" providerId="ADAL" clId="{03CF33AC-D9E4-491F-8963-DAB5E6081A01}" dt="2024-10-07T10:00:45.879" v="10"/>
        <pc:sldMkLst>
          <pc:docMk/>
          <pc:sldMk cId="474143756" sldId="324"/>
        </pc:sldMkLst>
      </pc:sldChg>
      <pc:sldChg chg="modSp add del mod">
        <pc:chgData name="Cooling, Chris" userId="6dcf99c9-2ba5-410a-8445-0893a3d1421f" providerId="ADAL" clId="{03CF33AC-D9E4-491F-8963-DAB5E6081A01}" dt="2024-10-09T08:24:54.016" v="77"/>
        <pc:sldMkLst>
          <pc:docMk/>
          <pc:sldMk cId="3173781080" sldId="325"/>
        </pc:sldMkLst>
      </pc:sldChg>
      <pc:sldChg chg="del">
        <pc:chgData name="Cooling, Chris" userId="6dcf99c9-2ba5-410a-8445-0893a3d1421f" providerId="ADAL" clId="{03CF33AC-D9E4-491F-8963-DAB5E6081A01}" dt="2024-10-07T10:00:23.468" v="1" actId="47"/>
        <pc:sldMkLst>
          <pc:docMk/>
          <pc:sldMk cId="3528320225" sldId="325"/>
        </pc:sldMkLst>
      </pc:sldChg>
      <pc:sldChg chg="add del modNotesTx">
        <pc:chgData name="Cooling, Chris" userId="6dcf99c9-2ba5-410a-8445-0893a3d1421f" providerId="ADAL" clId="{03CF33AC-D9E4-491F-8963-DAB5E6081A01}" dt="2024-10-11T11:01:39.595" v="3725" actId="20577"/>
        <pc:sldMkLst>
          <pc:docMk/>
          <pc:sldMk cId="380350440" sldId="326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835658580" sldId="326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680408341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646455873" sldId="327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721358061" sldId="328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500357233" sldId="328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899337003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005038552" sldId="329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266649059" sldId="330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3099411356" sldId="330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56225027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2958191099" sldId="331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839592679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3685198326" sldId="332"/>
        </pc:sldMkLst>
      </pc:sldChg>
      <pc:sldChg chg="del">
        <pc:chgData name="Cooling, Chris" userId="6dcf99c9-2ba5-410a-8445-0893a3d1421f" providerId="ADAL" clId="{03CF33AC-D9E4-491F-8963-DAB5E6081A01}" dt="2024-10-07T10:01:12.048" v="12" actId="47"/>
        <pc:sldMkLst>
          <pc:docMk/>
          <pc:sldMk cId="1410114096" sldId="333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1971978791" sldId="333"/>
        </pc:sldMkLst>
      </pc:sldChg>
      <pc:sldChg chg="add">
        <pc:chgData name="Cooling, Chris" userId="6dcf99c9-2ba5-410a-8445-0893a3d1421f" providerId="ADAL" clId="{03CF33AC-D9E4-491F-8963-DAB5E6081A01}" dt="2024-10-07T10:00:56.106" v="11"/>
        <pc:sldMkLst>
          <pc:docMk/>
          <pc:sldMk cId="243918697" sldId="334"/>
        </pc:sldMkLst>
      </pc:sldChg>
      <pc:sldChg chg="add">
        <pc:chgData name="Cooling, Chris" userId="6dcf99c9-2ba5-410a-8445-0893a3d1421f" providerId="ADAL" clId="{03CF33AC-D9E4-491F-8963-DAB5E6081A01}" dt="2024-10-07T10:01:32.024" v="14"/>
        <pc:sldMkLst>
          <pc:docMk/>
          <pc:sldMk cId="1507190070" sldId="359"/>
        </pc:sldMkLst>
      </pc:sldChg>
      <pc:sldChg chg="modSp add mod">
        <pc:chgData name="Cooling, Chris" userId="6dcf99c9-2ba5-410a-8445-0893a3d1421f" providerId="ADAL" clId="{03CF33AC-D9E4-491F-8963-DAB5E6081A01}" dt="2024-10-07T10:02:34.276" v="23" actId="12"/>
        <pc:sldMkLst>
          <pc:docMk/>
          <pc:sldMk cId="16407505" sldId="361"/>
        </pc:sldMkLst>
      </pc:sldChg>
      <pc:sldChg chg="addSp delSp modSp add mod modNotesTx">
        <pc:chgData name="Cooling, Chris" userId="6dcf99c9-2ba5-410a-8445-0893a3d1421f" providerId="ADAL" clId="{03CF33AC-D9E4-491F-8963-DAB5E6081A01}" dt="2024-10-09T08:27:38.886" v="95"/>
        <pc:sldMkLst>
          <pc:docMk/>
          <pc:sldMk cId="650368403" sldId="362"/>
        </pc:sldMkLst>
      </pc:sldChg>
      <pc:sldChg chg="add del">
        <pc:chgData name="Cooling, Chris" userId="6dcf99c9-2ba5-410a-8445-0893a3d1421f" providerId="ADAL" clId="{03CF33AC-D9E4-491F-8963-DAB5E6081A01}" dt="2024-10-09T08:24:54.016" v="77"/>
        <pc:sldMkLst>
          <pc:docMk/>
          <pc:sldMk cId="813487936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250198557" sldId="36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454384184" sldId="363"/>
        </pc:sldMkLst>
      </pc:sldChg>
      <pc:sldChg chg="modSp add mod modNotesTx">
        <pc:chgData name="Cooling, Chris" userId="6dcf99c9-2ba5-410a-8445-0893a3d1421f" providerId="ADAL" clId="{03CF33AC-D9E4-491F-8963-DAB5E6081A01}" dt="2024-10-09T12:42:50.846" v="1693"/>
        <pc:sldMkLst>
          <pc:docMk/>
          <pc:sldMk cId="3498346720" sldId="363"/>
        </pc:sldMkLst>
      </pc:sldChg>
      <pc:sldChg chg="addSp modSp add mod modNotesTx">
        <pc:chgData name="Cooling, Chris" userId="6dcf99c9-2ba5-410a-8445-0893a3d1421f" providerId="ADAL" clId="{03CF33AC-D9E4-491F-8963-DAB5E6081A01}" dt="2024-10-09T08:30:11.711" v="127" actId="1076"/>
        <pc:sldMkLst>
          <pc:docMk/>
          <pc:sldMk cId="721571596" sldId="364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248724752" sldId="364"/>
        </pc:sldMkLst>
      </pc:sldChg>
      <pc:sldChg chg="addSp delSp modSp add mod modNotesTx">
        <pc:chgData name="Cooling, Chris" userId="6dcf99c9-2ba5-410a-8445-0893a3d1421f" providerId="ADAL" clId="{03CF33AC-D9E4-491F-8963-DAB5E6081A01}" dt="2024-10-09T08:31:43.076" v="140"/>
        <pc:sldMkLst>
          <pc:docMk/>
          <pc:sldMk cId="1370984878" sldId="365"/>
        </pc:sldMkLst>
      </pc:sldChg>
      <pc:sldChg chg="add del">
        <pc:chgData name="Cooling, Chris" userId="6dcf99c9-2ba5-410a-8445-0893a3d1421f" providerId="ADAL" clId="{03CF33AC-D9E4-491F-8963-DAB5E6081A01}" dt="2024-10-09T08:29:41.131" v="122" actId="47"/>
        <pc:sldMkLst>
          <pc:docMk/>
          <pc:sldMk cId="2092285345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227858941" sldId="36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66773942" sldId="366"/>
        </pc:sldMkLst>
      </pc:sldChg>
      <pc:sldChg chg="addSp delSp modSp add mod modNotesTx">
        <pc:chgData name="Cooling, Chris" userId="6dcf99c9-2ba5-410a-8445-0893a3d1421f" providerId="ADAL" clId="{03CF33AC-D9E4-491F-8963-DAB5E6081A01}" dt="2024-10-09T08:43:00.265" v="182" actId="14100"/>
        <pc:sldMkLst>
          <pc:docMk/>
          <pc:sldMk cId="2862336388" sldId="366"/>
        </pc:sldMkLst>
      </pc:sldChg>
      <pc:sldChg chg="modSp add mod modNotesTx">
        <pc:chgData name="Cooling, Chris" userId="6dcf99c9-2ba5-410a-8445-0893a3d1421f" providerId="ADAL" clId="{03CF33AC-D9E4-491F-8963-DAB5E6081A01}" dt="2024-10-09T08:42:45.098" v="181" actId="14100"/>
        <pc:sldMkLst>
          <pc:docMk/>
          <pc:sldMk cId="49263487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2463129" sldId="36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35192102" sldId="368"/>
        </pc:sldMkLst>
      </pc:sldChg>
      <pc:sldChg chg="addSp modSp add mod modNotesTx">
        <pc:chgData name="Cooling, Chris" userId="6dcf99c9-2ba5-410a-8445-0893a3d1421f" providerId="ADAL" clId="{03CF33AC-D9E4-491F-8963-DAB5E6081A01}" dt="2024-10-09T08:42:38.126" v="180" actId="14100"/>
        <pc:sldMkLst>
          <pc:docMk/>
          <pc:sldMk cId="3636830078" sldId="368"/>
        </pc:sldMkLst>
      </pc:sldChg>
      <pc:sldChg chg="addSp delSp modSp add mod modNotesTx">
        <pc:chgData name="Cooling, Chris" userId="6dcf99c9-2ba5-410a-8445-0893a3d1421f" providerId="ADAL" clId="{03CF33AC-D9E4-491F-8963-DAB5E6081A01}" dt="2024-10-09T08:49:02.679" v="916" actId="20577"/>
        <pc:sldMkLst>
          <pc:docMk/>
          <pc:sldMk cId="1646575661" sldId="36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28056926" sldId="369"/>
        </pc:sldMkLst>
      </pc:sldChg>
      <pc:sldChg chg="addSp delSp modSp add mod modNotesTx">
        <pc:chgData name="Cooling, Chris" userId="6dcf99c9-2ba5-410a-8445-0893a3d1421f" providerId="ADAL" clId="{03CF33AC-D9E4-491F-8963-DAB5E6081A01}" dt="2024-10-09T08:58:53.849" v="1261"/>
        <pc:sldMkLst>
          <pc:docMk/>
          <pc:sldMk cId="919066874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6698890" sldId="37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8009626" sldId="371"/>
        </pc:sldMkLst>
      </pc:sldChg>
      <pc:sldChg chg="modSp add mod modNotesTx">
        <pc:chgData name="Cooling, Chris" userId="6dcf99c9-2ba5-410a-8445-0893a3d1421f" providerId="ADAL" clId="{03CF33AC-D9E4-491F-8963-DAB5E6081A01}" dt="2024-10-09T08:57:28.778" v="1256"/>
        <pc:sldMkLst>
          <pc:docMk/>
          <pc:sldMk cId="3388074364" sldId="37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53716256" sldId="372"/>
        </pc:sldMkLst>
      </pc:sldChg>
      <pc:sldChg chg="addSp delSp modSp add mod modNotesTx">
        <pc:chgData name="Cooling, Chris" userId="6dcf99c9-2ba5-410a-8445-0893a3d1421f" providerId="ADAL" clId="{03CF33AC-D9E4-491F-8963-DAB5E6081A01}" dt="2024-10-09T08:59:30.077" v="1267" actId="6549"/>
        <pc:sldMkLst>
          <pc:docMk/>
          <pc:sldMk cId="2099201432" sldId="372"/>
        </pc:sldMkLst>
      </pc:sldChg>
      <pc:sldChg chg="delSp modSp add mod modNotesTx">
        <pc:chgData name="Cooling, Chris" userId="6dcf99c9-2ba5-410a-8445-0893a3d1421f" providerId="ADAL" clId="{03CF33AC-D9E4-491F-8963-DAB5E6081A01}" dt="2024-10-09T09:05:25.364" v="1283"/>
        <pc:sldMkLst>
          <pc:docMk/>
          <pc:sldMk cId="1204830268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958191099" sldId="37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46547034" sldId="374"/>
        </pc:sldMkLst>
      </pc:sldChg>
      <pc:sldChg chg="modSp add mod modNotesTx">
        <pc:chgData name="Cooling, Chris" userId="6dcf99c9-2ba5-410a-8445-0893a3d1421f" providerId="ADAL" clId="{03CF33AC-D9E4-491F-8963-DAB5E6081A01}" dt="2024-10-09T09:04:48.261" v="1282"/>
        <pc:sldMkLst>
          <pc:docMk/>
          <pc:sldMk cId="1108594804" sldId="374"/>
        </pc:sldMkLst>
      </pc:sldChg>
      <pc:sldChg chg="new del">
        <pc:chgData name="Cooling, Chris" userId="6dcf99c9-2ba5-410a-8445-0893a3d1421f" providerId="ADAL" clId="{03CF33AC-D9E4-491F-8963-DAB5E6081A01}" dt="2024-10-09T09:01:09.430" v="1276" actId="2696"/>
        <pc:sldMkLst>
          <pc:docMk/>
          <pc:sldMk cId="1777365485" sldId="374"/>
        </pc:sldMkLst>
      </pc:sldChg>
      <pc:sldChg chg="addSp modSp add mod modNotesTx">
        <pc:chgData name="Cooling, Chris" userId="6dcf99c9-2ba5-410a-8445-0893a3d1421f" providerId="ADAL" clId="{03CF33AC-D9E4-491F-8963-DAB5E6081A01}" dt="2024-10-09T13:03:34.764" v="2519" actId="20577"/>
        <pc:sldMkLst>
          <pc:docMk/>
          <pc:sldMk cId="2224630467" sldId="37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40181227" sldId="37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54815734" sldId="376"/>
        </pc:sldMkLst>
      </pc:sldChg>
      <pc:sldChg chg="addSp delSp modSp add mod modNotesTx">
        <pc:chgData name="Cooling, Chris" userId="6dcf99c9-2ba5-410a-8445-0893a3d1421f" providerId="ADAL" clId="{03CF33AC-D9E4-491F-8963-DAB5E6081A01}" dt="2024-10-09T13:04:02.494" v="2567" actId="20577"/>
        <pc:sldMkLst>
          <pc:docMk/>
          <pc:sldMk cId="3847659151" sldId="376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09:12.741" v="2832" actId="20577"/>
        <pc:sldMkLst>
          <pc:docMk/>
          <pc:sldMk cId="2673447316" sldId="377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849987525" sldId="37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02632955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13:10:48.793" v="2858" actId="20577"/>
        <pc:sldMkLst>
          <pc:docMk/>
          <pc:sldMk cId="3995649870" sldId="378"/>
        </pc:sldMkLst>
      </pc:sldChg>
      <pc:sldChg chg="addSp delSp modSp add mod modNotesTx">
        <pc:chgData name="Cooling, Chris" userId="6dcf99c9-2ba5-410a-8445-0893a3d1421f" providerId="ADAL" clId="{03CF33AC-D9E4-491F-8963-DAB5E6081A01}" dt="2024-10-09T09:22:04.273" v="1354"/>
        <pc:sldMkLst>
          <pc:docMk/>
          <pc:sldMk cId="606499370" sldId="37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78418652" sldId="379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04.394" v="2917" actId="20577"/>
        <pc:sldMkLst>
          <pc:docMk/>
          <pc:sldMk cId="534930278" sldId="38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599389758" sldId="380"/>
        </pc:sldMkLst>
      </pc:sldChg>
      <pc:sldChg chg="addSp delSp modSp add mod modNotesTx">
        <pc:chgData name="Cooling, Chris" userId="6dcf99c9-2ba5-410a-8445-0893a3d1421f" providerId="ADAL" clId="{03CF33AC-D9E4-491F-8963-DAB5E6081A01}" dt="2024-10-09T13:13:45.608" v="2938" actId="20577"/>
        <pc:sldMkLst>
          <pc:docMk/>
          <pc:sldMk cId="2605189886" sldId="38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798413230" sldId="38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357951532" sldId="382"/>
        </pc:sldMkLst>
      </pc:sldChg>
      <pc:sldChg chg="delSp modSp add mod modNotesTx">
        <pc:chgData name="Cooling, Chris" userId="6dcf99c9-2ba5-410a-8445-0893a3d1421f" providerId="ADAL" clId="{03CF33AC-D9E4-491F-8963-DAB5E6081A01}" dt="2024-10-09T09:35:08.883" v="1424" actId="20577"/>
        <pc:sldMkLst>
          <pc:docMk/>
          <pc:sldMk cId="3637714125" sldId="382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453738133" sldId="383"/>
        </pc:sldMkLst>
      </pc:sldChg>
      <pc:sldChg chg="modSp add mod modNotesTx">
        <pc:chgData name="Cooling, Chris" userId="6dcf99c9-2ba5-410a-8445-0893a3d1421f" providerId="ADAL" clId="{03CF33AC-D9E4-491F-8963-DAB5E6081A01}" dt="2024-10-09T09:37:24.718" v="1436"/>
        <pc:sldMkLst>
          <pc:docMk/>
          <pc:sldMk cId="1793681033" sldId="38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57580663" sldId="384"/>
        </pc:sldMkLst>
      </pc:sldChg>
      <pc:sldChg chg="addSp modSp add mod modNotesTx">
        <pc:chgData name="Cooling, Chris" userId="6dcf99c9-2ba5-410a-8445-0893a3d1421f" providerId="ADAL" clId="{03CF33AC-D9E4-491F-8963-DAB5E6081A01}" dt="2024-10-09T13:15:06.706" v="2993" actId="20577"/>
        <pc:sldMkLst>
          <pc:docMk/>
          <pc:sldMk cId="170370874" sldId="38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487598261" sldId="385"/>
        </pc:sldMkLst>
      </pc:sldChg>
      <pc:sldChg chg="addSp modSp add mod modNotesTx">
        <pc:chgData name="Cooling, Chris" userId="6dcf99c9-2ba5-410a-8445-0893a3d1421f" providerId="ADAL" clId="{03CF33AC-D9E4-491F-8963-DAB5E6081A01}" dt="2024-10-09T13:15:40.487" v="3006" actId="33524"/>
        <pc:sldMkLst>
          <pc:docMk/>
          <pc:sldMk cId="3374749885" sldId="385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3173781080" sldId="386"/>
        </pc:sldMkLst>
      </pc:sldChg>
      <pc:sldChg chg="delSp modSp add mod modNotesTx">
        <pc:chgData name="Cooling, Chris" userId="6dcf99c9-2ba5-410a-8445-0893a3d1421f" providerId="ADAL" clId="{03CF33AC-D9E4-491F-8963-DAB5E6081A01}" dt="2024-10-09T13:16:33.468" v="3050" actId="478"/>
        <pc:sldMkLst>
          <pc:docMk/>
          <pc:sldMk cId="3981322899" sldId="386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1390760873" sldId="387"/>
        </pc:sldMkLst>
      </pc:sldChg>
      <pc:sldChg chg="addSp modSp add mod modNotesTx">
        <pc:chgData name="Cooling, Chris" userId="6dcf99c9-2ba5-410a-8445-0893a3d1421f" providerId="ADAL" clId="{03CF33AC-D9E4-491F-8963-DAB5E6081A01}" dt="2024-10-09T13:17:06.658" v="3109" actId="20577"/>
        <pc:sldMkLst>
          <pc:docMk/>
          <pc:sldMk cId="2197734974" sldId="387"/>
        </pc:sldMkLst>
      </pc:sldChg>
      <pc:sldChg chg="delSp modSp add mod modNotesTx">
        <pc:chgData name="Cooling, Chris" userId="6dcf99c9-2ba5-410a-8445-0893a3d1421f" providerId="ADAL" clId="{03CF33AC-D9E4-491F-8963-DAB5E6081A01}" dt="2024-10-09T09:49:11.307" v="1482" actId="478"/>
        <pc:sldMkLst>
          <pc:docMk/>
          <pc:sldMk cId="3191437002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9303348" sldId="38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933885824" sldId="389"/>
        </pc:sldMkLst>
      </pc:sldChg>
      <pc:sldChg chg="addSp delSp modSp add mod ord modNotesTx">
        <pc:chgData name="Cooling, Chris" userId="6dcf99c9-2ba5-410a-8445-0893a3d1421f" providerId="ADAL" clId="{03CF33AC-D9E4-491F-8963-DAB5E6081A01}" dt="2024-10-09T13:23:17.221" v="3126" actId="20577"/>
        <pc:sldMkLst>
          <pc:docMk/>
          <pc:sldMk cId="3717795031" sldId="38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654254681" sldId="390"/>
        </pc:sldMkLst>
      </pc:sldChg>
      <pc:sldChg chg="addSp delSp modSp add mod modNotesTx">
        <pc:chgData name="Cooling, Chris" userId="6dcf99c9-2ba5-410a-8445-0893a3d1421f" providerId="ADAL" clId="{03CF33AC-D9E4-491F-8963-DAB5E6081A01}" dt="2024-10-09T13:24:16.791" v="3180" actId="20577"/>
        <pc:sldMkLst>
          <pc:docMk/>
          <pc:sldMk cId="2876155974" sldId="39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312507278" sldId="391"/>
        </pc:sldMkLst>
      </pc:sldChg>
      <pc:sldChg chg="delSp modSp add mod modNotesTx">
        <pc:chgData name="Cooling, Chris" userId="6dcf99c9-2ba5-410a-8445-0893a3d1421f" providerId="ADAL" clId="{03CF33AC-D9E4-491F-8963-DAB5E6081A01}" dt="2024-10-09T09:55:58.085" v="1520" actId="20577"/>
        <pc:sldMkLst>
          <pc:docMk/>
          <pc:sldMk cId="3530089354" sldId="391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2539671263" sldId="392"/>
        </pc:sldMkLst>
      </pc:sldChg>
      <pc:sldChg chg="modSp add mod modNotesTx">
        <pc:chgData name="Cooling, Chris" userId="6dcf99c9-2ba5-410a-8445-0893a3d1421f" providerId="ADAL" clId="{03CF33AC-D9E4-491F-8963-DAB5E6081A01}" dt="2024-10-09T09:56:53.580" v="1526"/>
        <pc:sldMkLst>
          <pc:docMk/>
          <pc:sldMk cId="3446637373" sldId="392"/>
        </pc:sldMkLst>
      </pc:sldChg>
      <pc:sldChg chg="addSp modSp add mod modNotesTx">
        <pc:chgData name="Cooling, Chris" userId="6dcf99c9-2ba5-410a-8445-0893a3d1421f" providerId="ADAL" clId="{03CF33AC-D9E4-491F-8963-DAB5E6081A01}" dt="2024-10-09T10:00:18.203" v="1538"/>
        <pc:sldMkLst>
          <pc:docMk/>
          <pc:sldMk cId="620213683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44006074" sldId="39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378110722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3:25:26.979" v="3256" actId="20577"/>
        <pc:sldMkLst>
          <pc:docMk/>
          <pc:sldMk cId="2690902426" sldId="394"/>
        </pc:sldMkLst>
      </pc:sldChg>
      <pc:sldChg chg="addSp delSp modSp add mod modNotesTx">
        <pc:chgData name="Cooling, Chris" userId="6dcf99c9-2ba5-410a-8445-0893a3d1421f" providerId="ADAL" clId="{03CF33AC-D9E4-491F-8963-DAB5E6081A01}" dt="2024-10-09T10:15:49.750" v="1568"/>
        <pc:sldMkLst>
          <pc:docMk/>
          <pc:sldMk cId="3761449199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968020684" sldId="39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97677485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0:17:23.395" v="1578"/>
        <pc:sldMkLst>
          <pc:docMk/>
          <pc:sldMk cId="4103524331" sldId="396"/>
        </pc:sldMkLst>
      </pc:sldChg>
      <pc:sldChg chg="addSp delSp modSp add mod modNotesTx">
        <pc:chgData name="Cooling, Chris" userId="6dcf99c9-2ba5-410a-8445-0893a3d1421f" providerId="ADAL" clId="{03CF33AC-D9E4-491F-8963-DAB5E6081A01}" dt="2024-10-09T13:27:00.884" v="3315" actId="20577"/>
        <pc:sldMkLst>
          <pc:docMk/>
          <pc:sldMk cId="719251142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40837939" sldId="39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813487936" sldId="398"/>
        </pc:sldMkLst>
      </pc:sldChg>
      <pc:sldChg chg="delSp modSp add mod modNotesTx">
        <pc:chgData name="Cooling, Chris" userId="6dcf99c9-2ba5-410a-8445-0893a3d1421f" providerId="ADAL" clId="{03CF33AC-D9E4-491F-8963-DAB5E6081A01}" dt="2024-10-09T13:27:28.173" v="3335" actId="20577"/>
        <pc:sldMkLst>
          <pc:docMk/>
          <pc:sldMk cId="3921319063" sldId="398"/>
        </pc:sldMkLst>
      </pc:sldChg>
      <pc:sldChg chg="modSp add mod modNotesTx">
        <pc:chgData name="Cooling, Chris" userId="6dcf99c9-2ba5-410a-8445-0893a3d1421f" providerId="ADAL" clId="{03CF33AC-D9E4-491F-8963-DAB5E6081A01}" dt="2024-10-09T13:28:06.093" v="3368" actId="20577"/>
        <pc:sldMkLst>
          <pc:docMk/>
          <pc:sldMk cId="3172791869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835658580" sldId="399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00963720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8:20.633" v="3369" actId="20577"/>
        <pc:sldMkLst>
          <pc:docMk/>
          <pc:sldMk cId="1135729167" sldId="400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10.393" v="3444"/>
        <pc:sldMkLst>
          <pc:docMk/>
          <pc:sldMk cId="737553104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162482540" sldId="401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5627358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29:25.192" v="3482" actId="20577"/>
        <pc:sldMkLst>
          <pc:docMk/>
          <pc:sldMk cId="4021068231" sldId="402"/>
        </pc:sldMkLst>
      </pc:sldChg>
      <pc:sldChg chg="addSp delSp modSp add mod modNotesTx">
        <pc:chgData name="Cooling, Chris" userId="6dcf99c9-2ba5-410a-8445-0893a3d1421f" providerId="ADAL" clId="{03CF33AC-D9E4-491F-8963-DAB5E6081A01}" dt="2024-10-09T13:30:57.286" v="3600" actId="20577"/>
        <pc:sldMkLst>
          <pc:docMk/>
          <pc:sldMk cId="2500301249" sldId="403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716300829" sldId="403"/>
        </pc:sldMkLst>
      </pc:sldChg>
      <pc:sldChg chg="delSp modSp add mod modNotesTx">
        <pc:chgData name="Cooling, Chris" userId="6dcf99c9-2ba5-410a-8445-0893a3d1421f" providerId="ADAL" clId="{03CF33AC-D9E4-491F-8963-DAB5E6081A01}" dt="2024-10-09T13:31:44.605" v="3695" actId="20577"/>
        <pc:sldMkLst>
          <pc:docMk/>
          <pc:sldMk cId="1407877688" sldId="404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971978791" sldId="404"/>
        </pc:sldMkLst>
      </pc:sldChg>
      <pc:sldChg chg="addSp delSp modSp add mod modNotesTx">
        <pc:chgData name="Cooling, Chris" userId="6dcf99c9-2ba5-410a-8445-0893a3d1421f" providerId="ADAL" clId="{03CF33AC-D9E4-491F-8963-DAB5E6081A01}" dt="2024-10-09T13:12:34.409" v="2863" actId="20577"/>
        <pc:sldMkLst>
          <pc:docMk/>
          <pc:sldMk cId="1607320822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646455873" sldId="405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721358061" sldId="406"/>
        </pc:sldMkLst>
      </pc:sldChg>
      <pc:sldChg chg="add modNotesTx">
        <pc:chgData name="Cooling, Chris" userId="6dcf99c9-2ba5-410a-8445-0893a3d1421f" providerId="ADAL" clId="{03CF33AC-D9E4-491F-8963-DAB5E6081A01}" dt="2024-10-11T11:01:46.006" v="3749" actId="20577"/>
        <pc:sldMkLst>
          <pc:docMk/>
          <pc:sldMk cId="3543295302" sldId="406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2899337003" sldId="407"/>
        </pc:sldMkLst>
      </pc:sldChg>
      <pc:sldChg chg="delSp modSp add mod">
        <pc:chgData name="Cooling, Chris" userId="6dcf99c9-2ba5-410a-8445-0893a3d1421f" providerId="ADAL" clId="{03CF33AC-D9E4-491F-8963-DAB5E6081A01}" dt="2024-10-16T09:09:29.452" v="4301" actId="20577"/>
        <pc:sldMkLst>
          <pc:docMk/>
          <pc:sldMk cId="4288594215" sldId="407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099411356" sldId="408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1839592679" sldId="409"/>
        </pc:sldMkLst>
      </pc:sldChg>
      <pc:sldChg chg="modSp add del mod">
        <pc:chgData name="Cooling, Chris" userId="6dcf99c9-2ba5-410a-8445-0893a3d1421f" providerId="ADAL" clId="{03CF33AC-D9E4-491F-8963-DAB5E6081A01}" dt="2024-10-09T08:23:15.889" v="66" actId="47"/>
        <pc:sldMkLst>
          <pc:docMk/>
          <pc:sldMk cId="466020703" sldId="410"/>
        </pc:sldMkLst>
      </pc:sldChg>
      <pc:sldChg chg="add del">
        <pc:chgData name="Cooling, Chris" userId="6dcf99c9-2ba5-410a-8445-0893a3d1421f" providerId="ADAL" clId="{03CF33AC-D9E4-491F-8963-DAB5E6081A01}" dt="2024-10-09T08:23:15.889" v="66" actId="47"/>
        <pc:sldMkLst>
          <pc:docMk/>
          <pc:sldMk cId="3649744382" sldId="411"/>
        </pc:sldMkLst>
      </pc:sldChg>
      <pc:sldMasterChg chg="addSldLayout delSldLayout">
        <pc:chgData name="Cooling, Chris" userId="6dcf99c9-2ba5-410a-8445-0893a3d1421f" providerId="ADAL" clId="{03CF33AC-D9E4-491F-8963-DAB5E6081A01}" dt="2024-10-09T08:23:15.889" v="66" actId="47"/>
        <pc:sldMasterMkLst>
          <pc:docMk/>
          <pc:sldMasterMk cId="1145082161" sldId="2147483648"/>
        </pc:sldMasterMkLst>
        <pc:sldLayoutChg chg="add del">
          <pc:chgData name="Cooling, Chris" userId="6dcf99c9-2ba5-410a-8445-0893a3d1421f" providerId="ADAL" clId="{03CF33AC-D9E4-491F-8963-DAB5E6081A01}" dt="2024-10-09T08:20:45.443" v="54" actId="47"/>
          <pc:sldLayoutMkLst>
            <pc:docMk/>
            <pc:sldMasterMk cId="1145082161" sldId="2147483648"/>
            <pc:sldLayoutMk cId="655195816" sldId="2147483725"/>
          </pc:sldLayoutMkLst>
        </pc:sldLayoutChg>
        <pc:sldLayoutChg chg="del">
          <pc:chgData name="Cooling, Chris" userId="6dcf99c9-2ba5-410a-8445-0893a3d1421f" providerId="ADAL" clId="{03CF33AC-D9E4-491F-8963-DAB5E6081A01}" dt="2024-10-09T08:21:13.232" v="55" actId="47"/>
          <pc:sldLayoutMkLst>
            <pc:docMk/>
            <pc:sldMasterMk cId="1145082161" sldId="2147483648"/>
            <pc:sldLayoutMk cId="729105091" sldId="2147483725"/>
          </pc:sldLayoutMkLst>
        </pc:sldLayoutChg>
        <pc:sldLayoutChg chg="ad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2709431729" sldId="2147483725"/>
          </pc:sldLayoutMkLst>
        </pc:sldLayoutChg>
        <pc:sldLayoutChg chg="add replId">
          <pc:chgData name="Cooling, Chris" userId="6dcf99c9-2ba5-410a-8445-0893a3d1421f" providerId="ADAL" clId="{03CF33AC-D9E4-491F-8963-DAB5E6081A01}" dt="2024-10-09T08:22:55.145" v="56" actId="27028"/>
          <pc:sldLayoutMkLst>
            <pc:docMk/>
            <pc:sldMasterMk cId="1145082161" sldId="2147483648"/>
            <pc:sldLayoutMk cId="3934438464" sldId="2147483726"/>
          </pc:sldLayoutMkLst>
        </pc:sldLayoutChg>
        <pc:sldLayoutChg chg="add del replId">
          <pc:chgData name="Cooling, Chris" userId="6dcf99c9-2ba5-410a-8445-0893a3d1421f" providerId="ADAL" clId="{03CF33AC-D9E4-491F-8963-DAB5E6081A01}" dt="2024-10-09T08:23:15.889" v="66" actId="47"/>
          <pc:sldLayoutMkLst>
            <pc:docMk/>
            <pc:sldMasterMk cId="1145082161" sldId="2147483648"/>
            <pc:sldLayoutMk cId="1631762903" sldId="214748372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Check Gotchas/gotchas.f90 for example of behaviour you might </a:t>
            </a:r>
            <a:r>
              <a:rPr lang="en-GB"/>
              <a:t>not expect.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0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0C729-5A37-40DD-9CDC-8B388CCE4C2F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5E34C-5776-4279-8BFE-FE2E7CA29873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3B00-54D7-4143-95D6-8167151765FD}" type="datetime1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6CA6-B995-4246-983D-7B5A33A7298A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E97F-D128-46D4-801A-0A77EC4D8531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D196-1235-48DC-9681-3F93BFF3C624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74FA4-E102-40C1-A640-8FFA78D9BFDA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E38A-04FB-40C0-AE21-1BD9402CACCE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6225-2873-49DA-BE54-8E60F1F5C568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2DEA7-E78A-458E-A1CE-6F0CB73659BD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4C58-C265-459F-8810-5F3758737CF2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A26B-A4AE-43B8-8115-566A67A60FEB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EB0C-D8AA-443E-8074-DAD9C69EE2C7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6E3D1-0B69-4309-B778-6B382302328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2CCC-8140-4FF8-9F1A-081B446FB4CA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986CD58-A1B4-40EE-80FD-151654530AB8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212E1F2-41B3-427E-BA47-09DBAC0F51DB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ABF5D21-8110-4596-B00D-690620D41BAD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89E0DC0-5138-4385-BB07-0004F1B32103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F8C2391-DC95-4CDD-85B3-5622CC7E4CC1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08E480-FEB1-4DA4-93D3-345EF9983B90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17508C-67D3-4CC3-A6BB-9C5AEDF12701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9292F56-129A-47BF-B058-ED71F1B7C3B9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DF37-1F15-467A-952B-3EF8CC402E34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5253-3330-43BB-A039-93C697D5223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CE39-4A65-4F6D-807A-37E989F3645A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DBCD-B147-4ECF-A8FD-372D470FD749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B2588-DEB0-419E-8A25-9D5150395014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64614-B332-40A1-8103-4C6B1102A7C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D686A-F915-4BA4-AC0C-7CA1E3730085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076-B3B2-4A7A-839A-ED569A7E5CF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5DD8-DC06-4AA0-B06D-82116EB6A30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3EE26-0CE2-4EB3-8EB5-AD0A6FFA3AA1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CFBD-D7EA-4D2C-ABE5-F2B686101393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1BA6-4F8C-4CC7-BF2C-A1962FAC9D2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053-58B9-429E-8347-138F435F3BEA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26EA7-4609-43A7-A4B1-7438D0D23393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A9840-2B1D-4A4E-AFD3-189A116FCD3B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B262-CDEB-4601-B30C-8AF7919A8C73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5929-88AC-4DA2-B26E-EA9F511B6CA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9C63-0884-4C59-BC3A-8EA464C259FE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F06C-D98B-4ED0-B36E-A9440B681372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6B02-2BCE-4CBD-8529-60CD5C31AB4F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84B0-2792-4098-8BFC-FE56786E8DD3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F69455-A916-405C-B798-3245D66DA589}" type="datetime1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0513E68C-0FD1-40CD-B847-F01B185C1B8A}" type="datetime1">
              <a:rPr lang="en-GB" smtClean="0"/>
              <a:t>16/10/2025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collegelondon.github.io/ReCoDE-home/exemplar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mperialcollegelondon.github.io/ReCoDe-Euler-Maruyama/" TargetMode="External"/><Relationship Id="rId4" Type="http://schemas.openxmlformats.org/officeDocument/2006/relationships/hyperlink" Target="https://imperialcollegelondon.github.io/ReCoDE-hom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BFE-CB41-E791-4D9C-03A91DA14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39DCA-92DD-EBA0-CA5E-0801020A1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ECRI Senior Teaching Fellow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7295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073E7F5-C14B-4B44-89E7-0CC8BD3B3101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FA0BB66-F904-44EE-A71B-3CF2790AEE67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860B0CB-853D-4586-A5B8-BE4C833B7925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 err="1"/>
              <a:t>ReCoDE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0E4F1E17-D54C-4B55-AC2C-6731CE607EDB}" type="datetime1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5313110" cy="137319"/>
          </a:xfrm>
        </p:spPr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49521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E72B19A-BAEF-7DAE-DDC1-54394DA86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409363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RCDS team has curated a collection of annotated </a:t>
            </a:r>
            <a:r>
              <a:rPr lang="en-GB" dirty="0">
                <a:hlinkClick r:id="rId3"/>
              </a:rPr>
              <a:t>exemplar projects</a:t>
            </a:r>
            <a:r>
              <a:rPr lang="en-GB" dirty="0"/>
              <a:t> known as </a:t>
            </a:r>
            <a:r>
              <a:rPr lang="en-GB" dirty="0" err="1">
                <a:hlinkClick r:id="rId4"/>
              </a:rPr>
              <a:t>ReCoDE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These demonstrate core research computing and data science principles applied to real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Accompanied by detailed descriptions of how they work, and the design decisions taken.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GB"/>
              <a:t>Object-Oriented </a:t>
            </a:r>
            <a:r>
              <a:rPr lang="en-GB" dirty="0"/>
              <a:t>Python exemplars:</a:t>
            </a:r>
          </a:p>
          <a:p>
            <a:pPr marL="504891" lvl="2" indent="-342900"/>
            <a:r>
              <a:rPr lang="en-US" dirty="0">
                <a:hlinkClick r:id="rId5"/>
              </a:rPr>
              <a:t>Euler-Maruyama Method</a:t>
            </a:r>
            <a:endParaRPr lang="en-US" dirty="0"/>
          </a:p>
          <a:p>
            <a:pPr marL="666884" lvl="3" indent="-342900"/>
            <a:r>
              <a:rPr lang="en-US" dirty="0"/>
              <a:t>Solving </a:t>
            </a:r>
            <a:r>
              <a:rPr lang="en-GB" dirty="0"/>
              <a:t>Stochastic Differential Equations</a:t>
            </a:r>
          </a:p>
          <a:p>
            <a:pPr marL="666884" lvl="3" indent="-342900"/>
            <a:r>
              <a:rPr lang="en-GB" dirty="0"/>
              <a:t>Organises the solver and various coefficients into classes</a:t>
            </a:r>
          </a:p>
          <a:p>
            <a:pPr marL="666884" lvl="3" indent="-342900"/>
            <a:r>
              <a:rPr lang="en-GB" dirty="0"/>
              <a:t>Includes inheritance and polymorphism</a:t>
            </a:r>
          </a:p>
          <a:p>
            <a:pPr marL="666884" lvl="3" indent="-342900"/>
            <a:r>
              <a:rPr lang="en-GB" dirty="0"/>
              <a:t>Incorporates </a:t>
            </a:r>
            <a:r>
              <a:rPr lang="en-GB" dirty="0" err="1"/>
              <a:t>Numpy</a:t>
            </a:r>
            <a:r>
              <a:rPr lang="en-GB" dirty="0"/>
              <a:t> and Matplotlib into the class structure</a:t>
            </a:r>
          </a:p>
          <a:p>
            <a:pPr marL="666884" lvl="3" indent="-34290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859421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5F1A-818B-4078-9A07-1CDD7583D7A6}" type="datetime1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Object-Oriented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10" name="Picture 9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8E74B1A-4BA3-A5D7-0F71-8CB8F1D75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" y="771728"/>
            <a:ext cx="5555673" cy="555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3449</TotalTime>
  <Words>383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Arial</vt:lpstr>
      <vt:lpstr>Times New Roman</vt:lpstr>
      <vt:lpstr>ICL PPT Theme</vt:lpstr>
      <vt:lpstr>Object-Oriented Python</vt:lpstr>
      <vt:lpstr>Important Information on Marking your Attendance on Inkpath</vt:lpstr>
      <vt:lpstr>Learning Outcomes</vt:lpstr>
      <vt:lpstr>Course Materials</vt:lpstr>
      <vt:lpstr>ReCoDE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15</cp:revision>
  <dcterms:created xsi:type="dcterms:W3CDTF">2024-09-12T08:44:53Z</dcterms:created>
  <dcterms:modified xsi:type="dcterms:W3CDTF">2025-10-16T13:18:17Z</dcterms:modified>
</cp:coreProperties>
</file>