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322" r:id="rId2"/>
    <p:sldId id="334" r:id="rId3"/>
    <p:sldId id="361" r:id="rId4"/>
    <p:sldId id="408" r:id="rId5"/>
    <p:sldId id="359" r:id="rId6"/>
    <p:sldId id="406" r:id="rId7"/>
    <p:sldId id="279" r:id="rId8"/>
  </p:sldIdLst>
  <p:sldSz cx="12192000" cy="6858000"/>
  <p:notesSz cx="6858000" cy="9144000"/>
  <p:defaultTextStyle>
    <a:defPPr>
      <a:defRPr lang="en-US"/>
    </a:defPPr>
    <a:lvl1pPr marL="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7DC"/>
    <a:srgbClr val="F8F3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200561-3F42-4629-ADAF-CB4870BA263B}" v="5" dt="2025-02-17T10:48:48.164"/>
  </p1510:revLst>
</p1510:revInfo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2" autoAdjust="0"/>
    <p:restoredTop sz="71436" autoAdjust="0"/>
  </p:normalViewPr>
  <p:slideViewPr>
    <p:cSldViewPr snapToGrid="0" showGuides="1">
      <p:cViewPr varScale="1">
        <p:scale>
          <a:sx n="85" d="100"/>
          <a:sy n="85" d="100"/>
        </p:scale>
        <p:origin x="88" y="71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139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11" d="100"/>
          <a:sy n="111" d="100"/>
        </p:scale>
        <p:origin x="1312" y="8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oling, Chris" userId="6dcf99c9-2ba5-410a-8445-0893a3d1421f" providerId="ADAL" clId="{35200561-3F42-4629-ADAF-CB4870BA263B}"/>
    <pc:docChg chg="undo custSel addSld delSld modSld">
      <pc:chgData name="Cooling, Chris" userId="6dcf99c9-2ba5-410a-8445-0893a3d1421f" providerId="ADAL" clId="{35200561-3F42-4629-ADAF-CB4870BA263B}" dt="2025-02-17T10:28:58.025" v="100" actId="113"/>
      <pc:docMkLst>
        <pc:docMk/>
      </pc:docMkLst>
      <pc:sldChg chg="modSp add mod">
        <pc:chgData name="Cooling, Chris" userId="6dcf99c9-2ba5-410a-8445-0893a3d1421f" providerId="ADAL" clId="{35200561-3F42-4629-ADAF-CB4870BA263B}" dt="2025-02-17T10:28:01.409" v="91" actId="20577"/>
        <pc:sldMkLst>
          <pc:docMk/>
          <pc:sldMk cId="4254443235" sldId="322"/>
        </pc:sldMkLst>
        <pc:spChg chg="mod">
          <ac:chgData name="Cooling, Chris" userId="6dcf99c9-2ba5-410a-8445-0893a3d1421f" providerId="ADAL" clId="{35200561-3F42-4629-ADAF-CB4870BA263B}" dt="2025-02-17T10:28:01.409" v="91" actId="20577"/>
          <ac:spMkLst>
            <pc:docMk/>
            <pc:sldMk cId="4254443235" sldId="322"/>
            <ac:spMk id="2" creationId="{EBDB8CFF-383C-D851-D00F-2D379C5EB9AD}"/>
          </ac:spMkLst>
        </pc:spChg>
        <pc:spChg chg="mod">
          <ac:chgData name="Cooling, Chris" userId="6dcf99c9-2ba5-410a-8445-0893a3d1421f" providerId="ADAL" clId="{35200561-3F42-4629-ADAF-CB4870BA263B}" dt="2025-02-17T10:12:56.890" v="71" actId="20577"/>
          <ac:spMkLst>
            <pc:docMk/>
            <pc:sldMk cId="4254443235" sldId="322"/>
            <ac:spMk id="3" creationId="{FA9A2379-8763-5480-91C9-D345DCB62E93}"/>
          </ac:spMkLst>
        </pc:spChg>
      </pc:sldChg>
      <pc:sldChg chg="del">
        <pc:chgData name="Cooling, Chris" userId="6dcf99c9-2ba5-410a-8445-0893a3d1421f" providerId="ADAL" clId="{35200561-3F42-4629-ADAF-CB4870BA263B}" dt="2025-02-17T10:13:00.230" v="72" actId="47"/>
        <pc:sldMkLst>
          <pc:docMk/>
          <pc:sldMk cId="3212729572" sldId="323"/>
        </pc:sldMkLst>
      </pc:sldChg>
      <pc:sldChg chg="addSp modSp">
        <pc:chgData name="Cooling, Chris" userId="6dcf99c9-2ba5-410a-8445-0893a3d1421f" providerId="ADAL" clId="{35200561-3F42-4629-ADAF-CB4870BA263B}" dt="2025-02-17T10:28:24.250" v="92" actId="767"/>
        <pc:sldMkLst>
          <pc:docMk/>
          <pc:sldMk cId="243918697" sldId="334"/>
        </pc:sldMkLst>
        <pc:spChg chg="add mod">
          <ac:chgData name="Cooling, Chris" userId="6dcf99c9-2ba5-410a-8445-0893a3d1421f" providerId="ADAL" clId="{35200561-3F42-4629-ADAF-CB4870BA263B}" dt="2025-02-17T10:28:24.250" v="92" actId="767"/>
          <ac:spMkLst>
            <pc:docMk/>
            <pc:sldMk cId="243918697" sldId="334"/>
            <ac:spMk id="4" creationId="{5441AB67-9304-B084-A7F8-165197F1F6E1}"/>
          </ac:spMkLst>
        </pc:spChg>
      </pc:sldChg>
      <pc:sldChg chg="modSp mod">
        <pc:chgData name="Cooling, Chris" userId="6dcf99c9-2ba5-410a-8445-0893a3d1421f" providerId="ADAL" clId="{35200561-3F42-4629-ADAF-CB4870BA263B}" dt="2025-02-17T10:28:58.025" v="100" actId="113"/>
        <pc:sldMkLst>
          <pc:docMk/>
          <pc:sldMk cId="16407505" sldId="361"/>
        </pc:sldMkLst>
        <pc:spChg chg="mod">
          <ac:chgData name="Cooling, Chris" userId="6dcf99c9-2ba5-410a-8445-0893a3d1421f" providerId="ADAL" clId="{35200561-3F42-4629-ADAF-CB4870BA263B}" dt="2025-02-17T10:28:58.025" v="100" actId="113"/>
          <ac:spMkLst>
            <pc:docMk/>
            <pc:sldMk cId="16407505" sldId="361"/>
            <ac:spMk id="3" creationId="{3059243C-26C4-B42B-1D89-75DB3A5CA945}"/>
          </ac:spMkLst>
        </pc:spChg>
      </pc:sldChg>
      <pc:sldChg chg="add del">
        <pc:chgData name="Cooling, Chris" userId="6dcf99c9-2ba5-410a-8445-0893a3d1421f" providerId="ADAL" clId="{35200561-3F42-4629-ADAF-CB4870BA263B}" dt="2025-02-17T10:15:14.866" v="75" actId="47"/>
        <pc:sldMkLst>
          <pc:docMk/>
          <pc:sldMk cId="3543295302" sldId="406"/>
        </pc:sldMkLst>
      </pc:sldChg>
      <pc:sldChg chg="del">
        <pc:chgData name="Cooling, Chris" userId="6dcf99c9-2ba5-410a-8445-0893a3d1421f" providerId="ADAL" clId="{35200561-3F42-4629-ADAF-CB4870BA263B}" dt="2025-02-17T10:14:59.715" v="73" actId="47"/>
        <pc:sldMkLst>
          <pc:docMk/>
          <pc:sldMk cId="4288594215" sldId="4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E0D2A8-8F95-47C2-ABE1-A779F5A43C98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7663E2-27CE-4C79-91D3-7F5C4262D5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559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7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0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36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3" algn="l" defTabSz="91435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30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3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after </a:t>
            </a:r>
            <a:r>
              <a:rPr lang="en-GB"/>
              <a:t>PRES closes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7663E2-27CE-4C79-91D3-7F5C4262D5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89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omen looking at a computer&#10;&#10;Description automatically generated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433033340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ADC3E-D2DA-493A-8501-3BF5D48E379E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17466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D92FE-DCEE-4EBE-A334-92986612DE87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846384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0AC38-BED1-9031-E2E0-CB195EDFD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26F26-EA3D-40AC-124C-008BE90D7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800" y="1394619"/>
            <a:ext cx="11540763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11D5-984D-8680-D542-25A06BDC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9FEEB-D51B-4D71-9BFE-4DDF4782DAAB}" type="datetime1">
              <a:rPr lang="en-GB" smtClean="0"/>
              <a:t>17/02/2025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E529F-F811-2979-BFFA-08BB8BC2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69BFE-A663-D9A7-8252-C8536946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62B454FF-7060-E11B-6122-C9D16BC06047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85261070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AD850-CE1B-4C1F-A56B-7DC6C21E3DD8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90358580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FF7F"/>
              </a:buClr>
              <a:defRPr/>
            </a:lvl3pPr>
            <a:lvl4pPr>
              <a:buClr>
                <a:srgbClr val="00FF7F"/>
              </a:buClr>
              <a:defRPr/>
            </a:lvl4pPr>
            <a:lvl5pPr>
              <a:buClr>
                <a:srgbClr val="00FF7F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99F8-4480-44BC-A716-893E67C2735D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19597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934A7-BB27-0705-778A-9BC1A80F5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232" y="252000"/>
            <a:ext cx="11541025" cy="378044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D824-2B92-00E0-3B10-2E7351FAE0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6232" y="1394619"/>
            <a:ext cx="5583238" cy="4866481"/>
          </a:xfrm>
        </p:spPr>
        <p:txBody>
          <a:bodyPr/>
          <a:lstStyle>
            <a:lvl3pPr>
              <a:buClr>
                <a:srgbClr val="006400"/>
              </a:buClr>
              <a:defRPr/>
            </a:lvl3pPr>
            <a:lvl4pPr>
              <a:buClr>
                <a:srgbClr val="006400"/>
              </a:buClr>
              <a:defRPr/>
            </a:lvl4pPr>
            <a:lvl5pPr>
              <a:buClr>
                <a:srgbClr val="006400"/>
              </a:buClr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16325E-A8D8-4356-8054-A314C1AF0A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3325" y="1394619"/>
            <a:ext cx="5583238" cy="486648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09A4F-CF52-ABB2-91FD-CF9C01BF0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219F-B161-4F0E-A533-08903C48AB16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5B9B47-9D04-96FB-8B95-D7BC38470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9D9458-0376-0EC1-BA89-A49552E19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E5619CB-8093-9292-D19B-3E145BB563F3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80747767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3765C-B395-445A-BB7D-91633782B26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84756086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9A23E-AF96-4287-BE28-1ADB76C9429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866366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E028E5-4630-4A49-8CD8-75F4D5CBCCC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23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96397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66562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BB1273F-0B9B-4FDD-4203-5D0C87B419DE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536248034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1CE83-213E-403F-B9DD-19FD65A588A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70667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5953376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CEB5B-3393-43ED-8673-03B8DC33DB2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FF7F"/>
              </a:buClr>
              <a:defRPr sz="1800"/>
            </a:lvl3pPr>
            <a:lvl4pPr rtl="0">
              <a:buClr>
                <a:srgbClr val="00FF7F"/>
              </a:buClr>
              <a:defRPr sz="1800"/>
            </a:lvl4pPr>
            <a:lvl5pPr rtl="0"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160980370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Images and Caption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223E2-CB33-A043-EFAE-5E5920ABF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D07086-8168-2FFB-8A6A-847C21CE6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5E0CD-E151-4A33-A2A2-03B2E7CC8BC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319C-1022-A0DE-5680-6E6F7A33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A01DCF-BF44-5758-3698-48171189D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7DDBB1C-FCE2-459F-CD23-42AF9E169B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493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rgbClr val="006400"/>
              </a:buClr>
              <a:defRPr sz="1800"/>
            </a:lvl3pPr>
            <a:lvl4pPr rtl="0">
              <a:buClr>
                <a:srgbClr val="006400"/>
              </a:buClr>
              <a:defRPr sz="1800"/>
            </a:lvl4pPr>
            <a:lvl5pPr rtl="0"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84B46C-0DDC-167C-514E-EB0FCC3E4BE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4276876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C354167-3149-957E-9D9F-B30D04014172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8235258" y="3429000"/>
            <a:ext cx="3600000" cy="2832100"/>
          </a:xfrm>
        </p:spPr>
        <p:txBody>
          <a:bodyPr/>
          <a:lstStyle>
            <a:lvl1pPr rtl="0">
              <a:defRPr sz="1800"/>
            </a:lvl1pPr>
            <a:lvl2pPr rtl="0">
              <a:defRPr sz="1800"/>
            </a:lvl2pPr>
            <a:lvl3pPr rtl="0">
              <a:buClr>
                <a:schemeClr val="accent6"/>
              </a:buClr>
              <a:defRPr sz="1800"/>
            </a:lvl3pPr>
            <a:lvl4pPr rtl="0">
              <a:buClr>
                <a:schemeClr val="accent6"/>
              </a:buClr>
              <a:defRPr sz="1800"/>
            </a:lvl4pPr>
            <a:lvl5pPr rtl="0"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047AD979-9E36-27D3-D861-472A37C9BD3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18490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BA925AEF-9705-43FC-B311-1B9A5C87248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6876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71EBAC93-1C14-C84A-FF75-AC90D6C8A89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235261" y="1394619"/>
            <a:ext cx="3600000" cy="183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6EB687B-5D2E-6018-5C19-6211E4ADBA8B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11540763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1423154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E47D8-FCEA-416F-B7B1-01F646113A4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9344805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CB672-F5C9-442D-9472-3A64DE84F92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475397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819"/>
            <a:ext cx="9984000" cy="5933281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070C0-CAB8-4E6F-B082-BF123D1F5BA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1924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Blue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F41CF-A3E3-C272-C94C-947AC89C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2" y="327025"/>
            <a:ext cx="9984000" cy="5934075"/>
          </a:xfrm>
        </p:spPr>
        <p:txBody>
          <a:bodyPr/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80FA7-D3DB-DCE0-62D3-E92CDF5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241B20C-921E-48FE-A703-F29C015D579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FFF8CC-E316-E641-C9CE-DF3DAA8A6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2F5865-014C-FA86-09B0-6C05A0B66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A8D6E0-472D-9B14-F3A6-BC2F23E87040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467749574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0208042-536C-4D8C-90A0-2119E5C233D7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8807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AF91EFE-107C-46F7-83A1-FFD667E7E54A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 descr="A black and white image of two people&#10;&#10;Description automatically generated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995235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D7D8B94-1018-4413-B6E0-124BC346750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917366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75A678-38A5-4559-9323-15C114EB5D99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779282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90355710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F3326D5-AD77-4375-BBD9-A0CE57142B61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542469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5105003-67C5-4B3B-968F-E585BF1105C6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5951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Section Header Blue">
    <p:bg>
      <p:bgPr>
        <a:solidFill>
          <a:srgbClr val="00FF7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EE2EA-C029-0AE3-B18F-CB5D823CD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14C8D5B-C751-4C5C-A0E5-6FAA17E6722E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4AA3B-FC1A-1DAF-C282-4ED6FC74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8A0A1-4076-F926-D730-16EF8BBD7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3E70A2-A3C6-29D0-1DEB-4D8F9283B18B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tx1"/>
                </a:solidFill>
                <a:latin typeface="+mj-lt"/>
              </a:rPr>
              <a:t>Imperial College London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2710C7-980D-1529-A1C4-D0B9144297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032718" y="2505029"/>
            <a:ext cx="6700238" cy="2162664"/>
          </a:xfrm>
        </p:spPr>
        <p:txBody>
          <a:bodyPr anchor="t"/>
          <a:lstStyle>
            <a:lvl1pPr algn="l">
              <a:lnSpc>
                <a:spcPct val="80000"/>
              </a:lnSpc>
              <a:defRPr sz="50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01</a:t>
            </a:r>
            <a:br>
              <a:rPr lang="en-GB" dirty="0"/>
            </a:br>
            <a:r>
              <a:rPr lang="en-GB" dirty="0"/>
              <a:t>Click to edit title style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059B7-F8C4-DDAC-8831-8DEB457052F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8830" y="2321073"/>
            <a:ext cx="1786722" cy="178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24026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1F10B-E8A1-4BA4-8B68-ED4C88BF6EAE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39635899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71EC6-A755-481E-A186-58140BAAB9C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206395976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FCF2-35E8-4AE7-B8A8-E023A22927C2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52399BF-03C9-B24E-A780-BE7CD263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558367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D02234B-F0AA-AEA6-E636-52276BDE0E86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325800" y="620196"/>
            <a:ext cx="5583670" cy="371567"/>
          </a:xfrm>
        </p:spPr>
        <p:txBody>
          <a:bodyPr/>
          <a:lstStyle>
            <a:lvl1pPr marL="0" indent="0" algn="l">
              <a:lnSpc>
                <a:spcPct val="90000"/>
              </a:lnSpc>
              <a:buNone/>
              <a:defRPr sz="2600">
                <a:solidFill>
                  <a:schemeClr val="tx1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B8D7AD65-3E40-A55B-332E-BB6300B58FD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5800" y="1394619"/>
            <a:ext cx="558367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0AF79-7BDC-6C86-6328-5E1E4E4A08B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73322227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005E5-0E97-4E54-A3B7-99BE9AFFA17B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065361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40C89-29E0-41C0-8072-6058FA9645E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8750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56906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Four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DC51B-F576-40D6-9826-F50E8975402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122200" y="327819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5" name="Picture Placeholder 9">
            <a:extLst>
              <a:ext uri="{FF2B5EF4-FFF2-40B4-BE49-F238E27FC236}">
                <a16:creationId xmlns:a16="http://schemas.microsoft.com/office/drawing/2014/main" id="{820BEAE3-D117-6A35-4CA0-AD8A32FA8AD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27588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A380118A-A6AE-E8BE-5470-901DF79D51D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22200" y="3336100"/>
            <a:ext cx="3744000" cy="2925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226118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DE490A-AB4E-44BC-9A51-846D12BC9A2C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928214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49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96894547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625EA-C875-40EC-812F-5780CCAEF4A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1999"/>
            <a:ext cx="3600000" cy="1010017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4684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and Nine Images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9C406-B357-4129-A455-8C86CAA0A02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5800" y="1394619"/>
            <a:ext cx="3600000" cy="48664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74920982-7B93-FD28-69A5-DDD95FFDB98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7588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7" name="Picture Placeholder 9">
            <a:extLst>
              <a:ext uri="{FF2B5EF4-FFF2-40B4-BE49-F238E27FC236}">
                <a16:creationId xmlns:a16="http://schemas.microsoft.com/office/drawing/2014/main" id="{4F7D26A6-576F-735A-7429-EDF64293F6F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83804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C0D226BA-B259-18A4-2510-39AFB57E0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3600000" cy="37804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2" name="Picture Placeholder 9">
            <a:extLst>
              <a:ext uri="{FF2B5EF4-FFF2-40B4-BE49-F238E27FC236}">
                <a16:creationId xmlns:a16="http://schemas.microsoft.com/office/drawing/2014/main" id="{3BF8A661-BC32-12AC-2F2D-D852D8FEEC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400200" y="327028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24D9351-99D0-9E5B-7115-9BACEF47F4E4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75880" y="2331064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7E1A1E6C-1250-255D-C128-8D998573C34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83804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707F7AF8-8070-56D1-C887-AB07C4710C1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400200" y="23310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4" name="Picture Placeholder 9">
            <a:extLst>
              <a:ext uri="{FF2B5EF4-FFF2-40B4-BE49-F238E27FC236}">
                <a16:creationId xmlns:a16="http://schemas.microsoft.com/office/drawing/2014/main" id="{DCCCE168-E156-6A02-DEEC-8F9AC2E8B010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27588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7" name="Picture Placeholder 9">
            <a:extLst>
              <a:ext uri="{FF2B5EF4-FFF2-40B4-BE49-F238E27FC236}">
                <a16:creationId xmlns:a16="http://schemas.microsoft.com/office/drawing/2014/main" id="{935D5F28-4EFB-7DB6-B73E-ECA9F671D622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83804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EBE80ECC-3276-2379-3DA7-E599F908B3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400200" y="4335100"/>
            <a:ext cx="2466000" cy="1926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354154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39C6A-7569-4AEB-A397-9051E9045969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1339553058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7FA29-8268-4491-A8F4-837D35EEA7A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640183430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Conten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13DAD-9836-412E-8FC7-CD076466996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6232" y="327819"/>
            <a:ext cx="558323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chemeClr val="accent6"/>
              </a:buClr>
              <a:defRPr sz="18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2146EC-D096-3118-B564-94943B4AA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C8087009-76FB-8577-E442-4BA57C9BC40D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290831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974509294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3B6F1-AEE6-442A-B141-1E86D43F003A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785877609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F1D13-E7E9-4BF7-92BE-67A592DDA1E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FF7F"/>
              </a:buClr>
              <a:defRPr sz="1800"/>
            </a:lvl3pPr>
            <a:lvl4pPr>
              <a:buClr>
                <a:srgbClr val="00FF7F"/>
              </a:buClr>
              <a:defRPr sz="1800"/>
            </a:lvl4pPr>
            <a:lvl5pPr>
              <a:buClr>
                <a:srgbClr val="00FF7F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40842164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ext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45BD5-0640-F2F6-890F-9A43357F8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7650-52C1-45D7-9783-1B632DECD8C7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6E09A-8977-E57B-72B5-46534AF8C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44FC8-3717-4FAD-3024-9B9DB6074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E7D2B8-AE4F-2293-866D-13361A0A4A2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91761" y="327819"/>
            <a:ext cx="5574008" cy="593328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buClr>
                <a:srgbClr val="006400"/>
              </a:buClr>
              <a:defRPr sz="1800"/>
            </a:lvl3pPr>
            <a:lvl4pPr>
              <a:buClr>
                <a:srgbClr val="006400"/>
              </a:buClr>
              <a:defRPr sz="1800"/>
            </a:lvl4pPr>
            <a:lvl5pPr>
              <a:buClr>
                <a:srgbClr val="006400"/>
              </a:buClr>
              <a:defRPr sz="180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E9D81BEA-7EB3-2BC8-30E0-0E8C91FA23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9D4F2-8CDC-D853-BB4E-3D1330CD34A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26593" y="328613"/>
            <a:ext cx="5583670" cy="59324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an icon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782778189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E6634-9697-470B-A866-7A3A7553D5F1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30675283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C16FB-0B57-4AD4-9A6E-9C9E2AB17266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311599155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F8E19E-7C51-2D2C-254E-F363C418DE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2" name="Title 1">
            <a:extLst>
              <a:ext uri="{FF2B5EF4-FFF2-40B4-BE49-F238E27FC236}">
                <a16:creationId xmlns:a16="http://schemas.microsoft.com/office/drawing/2014/main" id="{802863CF-25C1-DECF-F640-C736ECDB95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2417400"/>
            <a:ext cx="5765729" cy="1847942"/>
          </a:xfrm>
        </p:spPr>
        <p:txBody>
          <a:bodyPr anchor="b"/>
          <a:lstStyle>
            <a:lvl1pPr algn="l">
              <a:lnSpc>
                <a:spcPct val="80000"/>
              </a:lnSpc>
              <a:defRPr sz="50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623E9086-C2CE-8088-D447-C48454307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0271" y="4448111"/>
            <a:ext cx="5765729" cy="1113560"/>
          </a:xfrm>
        </p:spPr>
        <p:txBody>
          <a:bodyPr/>
          <a:lstStyle>
            <a:lvl1pPr marL="0" indent="0" algn="l">
              <a:buNone/>
              <a:defRPr sz="2500">
                <a:solidFill>
                  <a:srgbClr val="98FB98"/>
                </a:solidFill>
                <a:latin typeface="+mn-lt"/>
                <a:ea typeface="Inter Medium" panose="02000503000000020004" pitchFamily="2" charset="0"/>
              </a:defRPr>
            </a:lvl1pPr>
            <a:lvl2pPr marL="342882" indent="0" algn="ctr">
              <a:buNone/>
              <a:defRPr sz="1500"/>
            </a:lvl2pPr>
            <a:lvl3pPr marL="685765" indent="0" algn="ctr">
              <a:buNone/>
              <a:defRPr sz="1350"/>
            </a:lvl3pPr>
            <a:lvl4pPr marL="1028647" indent="0" algn="ctr">
              <a:buNone/>
              <a:defRPr sz="1200"/>
            </a:lvl4pPr>
            <a:lvl5pPr marL="1371530" indent="0" algn="ctr">
              <a:buNone/>
              <a:defRPr sz="1200"/>
            </a:lvl5pPr>
            <a:lvl6pPr marL="1714412" indent="0" algn="ctr">
              <a:buNone/>
              <a:defRPr sz="1200"/>
            </a:lvl6pPr>
            <a:lvl7pPr marL="2057295" indent="0" algn="ctr">
              <a:buNone/>
              <a:defRPr sz="1200"/>
            </a:lvl7pPr>
            <a:lvl8pPr marL="2400177" indent="0" algn="ctr">
              <a:buNone/>
              <a:defRPr sz="1200"/>
            </a:lvl8pPr>
            <a:lvl9pPr marL="2743060" indent="0" algn="ctr">
              <a:buNone/>
              <a:defRPr sz="1200"/>
            </a:lvl9pPr>
          </a:lstStyle>
          <a:p>
            <a:r>
              <a:rPr lang="en-GB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4648638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 Khaki">
    <p:bg>
      <p:bgPr>
        <a:solidFill>
          <a:srgbClr val="98FB98">
            <a:alpha val="3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5956E3-49F4-0F54-ECD1-833CCCC18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710B1-4110-4C9F-8D4B-EE28136D117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47AF09-A289-B391-8698-2A6786771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67CF9-6C56-BF00-C251-8AA14203B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6232" y="327819"/>
            <a:ext cx="11541025" cy="593328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194B053A-20C0-FAD5-8DBE-F33035C94A9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92057" y="6393657"/>
            <a:ext cx="2743200" cy="137319"/>
          </a:xfrm>
        </p:spPr>
        <p:txBody>
          <a:bodyPr/>
          <a:lstStyle>
            <a:lvl1pPr>
              <a:defRPr sz="850">
                <a:solidFill>
                  <a:schemeClr val="tx1"/>
                </a:solidFill>
              </a:defRPr>
            </a:lvl1pPr>
            <a:lvl2pPr>
              <a:defRPr sz="850">
                <a:solidFill>
                  <a:schemeClr val="accent1"/>
                </a:solidFill>
              </a:defRPr>
            </a:lvl2pPr>
            <a:lvl3pPr>
              <a:defRPr sz="850">
                <a:solidFill>
                  <a:schemeClr val="accent1"/>
                </a:solidFill>
              </a:defRPr>
            </a:lvl3pPr>
            <a:lvl4pPr>
              <a:defRPr sz="850">
                <a:solidFill>
                  <a:schemeClr val="accent1"/>
                </a:solidFill>
              </a:defRPr>
            </a:lvl4pPr>
            <a:lvl5pPr>
              <a:defRPr sz="85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Image caption goes here</a:t>
            </a:r>
          </a:p>
        </p:txBody>
      </p:sp>
    </p:spTree>
    <p:extLst>
      <p:ext uri="{BB962C8B-B14F-4D97-AF65-F5344CB8AC3E}">
        <p14:creationId xmlns:p14="http://schemas.microsoft.com/office/powerpoint/2010/main" val="2859685012"/>
      </p:ext>
    </p:extLst>
  </p:cSld>
  <p:clrMapOvr>
    <a:masterClrMapping/>
  </p:clrMapOvr>
  <p:transition>
    <p:fade/>
  </p:transition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2754C307-7FD2-615A-261A-9396C9B3C6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"/>
            <a:ext cx="12193489" cy="6857999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r>
              <a:rPr lang="en-GB"/>
              <a:t>Click icon to add picture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33404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een and black logo&#10;&#10;Description automatically generated">
            <a:extLst>
              <a:ext uri="{FF2B5EF4-FFF2-40B4-BE49-F238E27FC236}">
                <a16:creationId xmlns:a16="http://schemas.microsoft.com/office/drawing/2014/main" id="{98DBF964-2C27-A4D1-7AEE-2AE56263D6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270" y="327819"/>
            <a:ext cx="11536293" cy="22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0597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Blu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C1E3-6A7C-C21D-910D-C4B7DFFF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71" y="3338719"/>
            <a:ext cx="9144000" cy="1828406"/>
          </a:xfrm>
        </p:spPr>
        <p:txBody>
          <a:bodyPr anchor="t"/>
          <a:lstStyle>
            <a:lvl1pPr algn="l">
              <a:defRPr sz="6400">
                <a:solidFill>
                  <a:srgbClr val="98FB98"/>
                </a:solidFill>
              </a:defRPr>
            </a:lvl1pPr>
          </a:lstStyle>
          <a:p>
            <a:r>
              <a:rPr lang="en-GB" dirty="0"/>
              <a:t>Click to edit Master 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29DDF72-DF0B-FA74-2E07-D490692B3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8188" y="327819"/>
            <a:ext cx="3964683" cy="109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26829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1D3C1-F82F-4CB8-A70E-D239E02CC7BD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defRPr>
                <a:solidFill>
                  <a:srgbClr val="232333"/>
                </a:solidFill>
              </a:defRPr>
            </a:lvl1pPr>
            <a:lvl2pP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8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mok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82DD9-85A1-4017-BC8B-D6D9E91FD40F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00FF7F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00FF7F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00FF7F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00FF7F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00FF7F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2023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Khaki">
    <p:bg>
      <p:bgPr>
        <a:solidFill>
          <a:srgbClr val="98FB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327819"/>
            <a:ext cx="5163243" cy="3101181"/>
          </a:xfrm>
        </p:spPr>
        <p:txBody>
          <a:bodyPr/>
          <a:lstStyle>
            <a:lvl1pPr>
              <a:defRPr sz="6400">
                <a:solidFill>
                  <a:srgbClr val="232333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CB9B-296D-4776-8BD2-9B69131702C8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025"/>
            <a:ext cx="5777508" cy="3101977"/>
          </a:xfrm>
        </p:spPr>
        <p:txBody>
          <a:bodyPr/>
          <a:lstStyle>
            <a:lvl1pPr>
              <a:buClr>
                <a:srgbClr val="232333"/>
              </a:buClr>
              <a:defRPr>
                <a:solidFill>
                  <a:srgbClr val="232333"/>
                </a:solidFill>
              </a:defRPr>
            </a:lvl1pPr>
            <a:lvl2pPr>
              <a:buClr>
                <a:srgbClr val="232333"/>
              </a:buClr>
              <a:defRPr>
                <a:solidFill>
                  <a:srgbClr val="232333"/>
                </a:solidFill>
              </a:defRPr>
            </a:lvl2pPr>
            <a:lvl3pPr>
              <a:buClr>
                <a:srgbClr val="232333"/>
              </a:buClr>
              <a:defRPr>
                <a:solidFill>
                  <a:srgbClr val="232333"/>
                </a:solidFill>
              </a:defRPr>
            </a:lvl3pPr>
            <a:lvl4pPr>
              <a:buClr>
                <a:srgbClr val="232333"/>
              </a:buClr>
              <a:defRPr>
                <a:solidFill>
                  <a:srgbClr val="232333"/>
                </a:solidFill>
              </a:defRPr>
            </a:lvl4pPr>
            <a:lvl5pPr>
              <a:buClr>
                <a:srgbClr val="232333"/>
              </a:buClr>
              <a:defRPr>
                <a:solidFill>
                  <a:srgbClr val="232333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32032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Blue">
    <p:bg>
      <p:bgPr>
        <a:solidFill>
          <a:srgbClr val="0064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19FE4-6876-B5B6-E975-473C9AD4B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494" y="238870"/>
            <a:ext cx="5163243" cy="3190130"/>
          </a:xfrm>
        </p:spPr>
        <p:txBody>
          <a:bodyPr/>
          <a:lstStyle>
            <a:lvl1pPr>
              <a:defRPr sz="6400">
                <a:solidFill>
                  <a:schemeClr val="bg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9A3DB1-810F-A8E3-C248-4835CAA99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70C1F9-82A7-4694-BC95-9765B9ADFAA5}" type="datetime1">
              <a:rPr lang="en-GB" smtClean="0"/>
              <a:t>17/02/2025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777E5-A94F-F8C3-D5F7-C4C35810F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089025-7C4D-C600-55FE-4CBA1AEC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3EA03B-C9D6-61A6-148F-9BF74F07D9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1" y="327819"/>
            <a:ext cx="5777508" cy="31011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C35426-417C-E41E-5A03-5974D3C79A0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chemeClr val="bg1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75161828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F4440-CEDC-0D92-E0D5-5C1E3B59B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800" y="252000"/>
            <a:ext cx="11540763" cy="37804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021F-8558-9528-DA3D-486CCDBEB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6232" y="1394619"/>
            <a:ext cx="11541025" cy="48664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D1A8F0-AC4B-E4A0-94D0-99C4BFD9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41349" y="6393702"/>
            <a:ext cx="1233647" cy="13727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r">
              <a:defRPr sz="850">
                <a:solidFill>
                  <a:srgbClr val="232333"/>
                </a:solidFill>
              </a:defRPr>
            </a:lvl1pPr>
          </a:lstStyle>
          <a:p>
            <a:fld id="{56035B73-EA03-4DE1-829C-24B16FADC510}" type="datetime1">
              <a:rPr lang="en-GB" smtClean="0"/>
              <a:t>17/02/2025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0FC7A-298A-77A0-6596-56B0B3FD8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65261" y="6393702"/>
            <a:ext cx="3423452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>
              <a:defRPr sz="850">
                <a:solidFill>
                  <a:srgbClr val="232333"/>
                </a:solidFill>
              </a:defRPr>
            </a:lvl1pPr>
          </a:lstStyle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17C40-7EB7-0CFD-6F6C-54AE57DE1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36755" y="6393702"/>
            <a:ext cx="318491" cy="137272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ctr">
              <a:defRPr sz="850" b="1">
                <a:solidFill>
                  <a:srgbClr val="232333"/>
                </a:solidFill>
              </a:defRPr>
            </a:lvl1pPr>
          </a:lstStyle>
          <a:p>
            <a:fld id="{CBA53E11-492D-48B3-9F9B-09541CA2A39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6CDD9-97E9-735B-8549-0F3AE3CCAC58}"/>
              </a:ext>
            </a:extLst>
          </p:cNvPr>
          <p:cNvSpPr txBox="1"/>
          <p:nvPr userDrawn="1"/>
        </p:nvSpPr>
        <p:spPr>
          <a:xfrm>
            <a:off x="326232" y="6393702"/>
            <a:ext cx="1417500" cy="137272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l"/>
            <a:r>
              <a:rPr lang="en-US" sz="850" b="0" dirty="0">
                <a:solidFill>
                  <a:srgbClr val="232333"/>
                </a:solidFill>
                <a:latin typeface="+mj-lt"/>
              </a:rPr>
              <a:t>Imperial College London</a:t>
            </a:r>
          </a:p>
        </p:txBody>
      </p:sp>
    </p:spTree>
    <p:extLst>
      <p:ext uri="{BB962C8B-B14F-4D97-AF65-F5344CB8AC3E}">
        <p14:creationId xmlns:p14="http://schemas.microsoft.com/office/powerpoint/2010/main" val="114508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715" r:id="rId2"/>
    <p:sldLayoutId id="2147483716" r:id="rId3"/>
    <p:sldLayoutId id="2147483717" r:id="rId4"/>
    <p:sldLayoutId id="2147483718" r:id="rId5"/>
    <p:sldLayoutId id="2147483658" r:id="rId6"/>
    <p:sldLayoutId id="2147483681" r:id="rId7"/>
    <p:sldLayoutId id="2147483682" r:id="rId8"/>
    <p:sldLayoutId id="2147483675" r:id="rId9"/>
    <p:sldLayoutId id="2147483650" r:id="rId10"/>
    <p:sldLayoutId id="2147483683" r:id="rId11"/>
    <p:sldLayoutId id="2147483684" r:id="rId12"/>
    <p:sldLayoutId id="2147483652" r:id="rId13"/>
    <p:sldLayoutId id="2147483685" r:id="rId14"/>
    <p:sldLayoutId id="2147483686" r:id="rId15"/>
    <p:sldLayoutId id="2147483659" r:id="rId16"/>
    <p:sldLayoutId id="2147483687" r:id="rId17"/>
    <p:sldLayoutId id="2147483688" r:id="rId18"/>
    <p:sldLayoutId id="2147483660" r:id="rId19"/>
    <p:sldLayoutId id="2147483689" r:id="rId20"/>
    <p:sldLayoutId id="2147483690" r:id="rId21"/>
    <p:sldLayoutId id="2147483677" r:id="rId22"/>
    <p:sldLayoutId id="2147483691" r:id="rId23"/>
    <p:sldLayoutId id="2147483692" r:id="rId24"/>
    <p:sldLayoutId id="2147483676" r:id="rId25"/>
    <p:sldLayoutId id="2147483721" r:id="rId26"/>
    <p:sldLayoutId id="2147483666" r:id="rId27"/>
    <p:sldLayoutId id="2147483719" r:id="rId28"/>
    <p:sldLayoutId id="2147483720" r:id="rId29"/>
    <p:sldLayoutId id="2147483722" r:id="rId30"/>
    <p:sldLayoutId id="2147483723" r:id="rId31"/>
    <p:sldLayoutId id="2147483724" r:id="rId32"/>
    <p:sldLayoutId id="2147483661" r:id="rId33"/>
    <p:sldLayoutId id="2147483695" r:id="rId34"/>
    <p:sldLayoutId id="2147483696" r:id="rId35"/>
    <p:sldLayoutId id="2147483669" r:id="rId36"/>
    <p:sldLayoutId id="2147483697" r:id="rId37"/>
    <p:sldLayoutId id="2147483698" r:id="rId38"/>
    <p:sldLayoutId id="2147483678" r:id="rId39"/>
    <p:sldLayoutId id="2147483699" r:id="rId40"/>
    <p:sldLayoutId id="2147483700" r:id="rId41"/>
    <p:sldLayoutId id="2147483662" r:id="rId42"/>
    <p:sldLayoutId id="2147483701" r:id="rId43"/>
    <p:sldLayoutId id="2147483702" r:id="rId44"/>
    <p:sldLayoutId id="2147483663" r:id="rId45"/>
    <p:sldLayoutId id="2147483703" r:id="rId46"/>
    <p:sldLayoutId id="2147483704" r:id="rId47"/>
    <p:sldLayoutId id="2147483664" r:id="rId48"/>
    <p:sldLayoutId id="2147483705" r:id="rId49"/>
    <p:sldLayoutId id="2147483706" r:id="rId50"/>
    <p:sldLayoutId id="2147483665" r:id="rId51"/>
    <p:sldLayoutId id="2147483670" r:id="rId52"/>
    <p:sldLayoutId id="2147483673" r:id="rId53"/>
  </p:sldLayoutIdLst>
  <p:transition>
    <p:fade/>
  </p:transition>
  <p:hf hdr="0"/>
  <p:txStyles>
    <p:titleStyle>
      <a:lvl1pPr algn="l" defTabSz="685765" rtl="0" eaLnBrk="1" latinLnBrk="0" hangingPunct="1">
        <a:lnSpc>
          <a:spcPct val="90000"/>
        </a:lnSpc>
        <a:spcBef>
          <a:spcPct val="0"/>
        </a:spcBef>
        <a:buNone/>
        <a:defRPr sz="2600" b="1" kern="1200">
          <a:solidFill>
            <a:srgbClr val="006400"/>
          </a:solidFill>
          <a:latin typeface="+mj-lt"/>
          <a:ea typeface="+mj-ea"/>
          <a:cs typeface="+mj-cs"/>
        </a:defRPr>
      </a:lvl1pPr>
    </p:titleStyle>
    <p:bodyStyle>
      <a:lvl1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685765" rtl="0" eaLnBrk="1" latinLnBrk="0" hangingPunct="1">
        <a:lnSpc>
          <a:spcPct val="105000"/>
        </a:lnSpc>
        <a:spcBef>
          <a:spcPts val="0"/>
        </a:spcBef>
        <a:buFont typeface="Arial" panose="020B0604020202020204" pitchFamily="34" charset="0"/>
        <a:buNone/>
        <a:defRPr sz="2000" b="0" kern="1200">
          <a:solidFill>
            <a:schemeClr val="tx1"/>
          </a:solidFill>
          <a:latin typeface="+mj-lt"/>
          <a:ea typeface="+mn-ea"/>
          <a:cs typeface="+mn-cs"/>
        </a:defRPr>
      </a:lvl2pPr>
      <a:lvl3pPr marL="161991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323984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485975" indent="-161991" algn="l" defTabSz="685765" rtl="0" eaLnBrk="1" latinLnBrk="0" hangingPunct="1">
        <a:lnSpc>
          <a:spcPct val="105000"/>
        </a:lnSpc>
        <a:spcBef>
          <a:spcPts val="0"/>
        </a:spcBef>
        <a:buClr>
          <a:srgbClr val="00FF7F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53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6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18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1" indent="-171441" algn="l" defTabSz="685765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2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5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77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0" algn="l" defTabSz="685765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206" userDrawn="1">
          <p15:clr>
            <a:srgbClr val="F26B43"/>
          </p15:clr>
        </p15:guide>
        <p15:guide id="4" pos="7475" userDrawn="1">
          <p15:clr>
            <a:srgbClr val="F26B43"/>
          </p15:clr>
        </p15:guide>
        <p15:guide id="5" orient="horz" pos="207" userDrawn="1">
          <p15:clr>
            <a:srgbClr val="F26B43"/>
          </p15:clr>
        </p15:guide>
        <p15:guide id="6" orient="horz" pos="4114" userDrawn="1">
          <p15:clr>
            <a:srgbClr val="F26B43"/>
          </p15:clr>
        </p15:guide>
        <p15:guide id="7" orient="horz" pos="3944" userDrawn="1">
          <p15:clr>
            <a:srgbClr val="F26B43"/>
          </p15:clr>
        </p15:guide>
        <p15:guide id="8" orient="horz" pos="879" userDrawn="1">
          <p15:clr>
            <a:srgbClr val="F26B43"/>
          </p15:clr>
        </p15:guide>
        <p15:guide id="9" pos="3723" userDrawn="1">
          <p15:clr>
            <a:srgbClr val="F26B43"/>
          </p15:clr>
        </p15:guide>
        <p15:guide id="10" pos="395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mperialCollegeLondon/RCDS-object-oriented-python/blob/master/README.md" TargetMode="External"/><Relationship Id="rId2" Type="http://schemas.openxmlformats.org/officeDocument/2006/relationships/hyperlink" Target="https://github.com/ImperialCollegeLondon/RCDS-parallel-programming-in-python" TargetMode="Externa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feedback-rcd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3.xml"/><Relationship Id="rId4" Type="http://schemas.openxmlformats.org/officeDocument/2006/relationships/hyperlink" Target="https://www.imperial.ac.uk/students/academic-support/graduate-school/community-development/pres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B8CFF-383C-D851-D00F-2D379C5EB9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Parallel Programming in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9A2379-8763-5480-91C9-D345DCB62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Chris Cooling</a:t>
            </a:r>
          </a:p>
          <a:p>
            <a:r>
              <a:rPr lang="en-GB" dirty="0"/>
              <a:t>Senior Teaching Fellow</a:t>
            </a:r>
          </a:p>
          <a:p>
            <a:r>
              <a:rPr lang="en-GB" dirty="0"/>
              <a:t>ECRI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44323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GB" sz="2800" dirty="0"/>
              <a:t>Important Information on Marking your Attendance on Inkpath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7" y="1773239"/>
            <a:ext cx="11541125" cy="3608230"/>
          </a:xfrm>
        </p:spPr>
        <p:txBody>
          <a:bodyPr/>
          <a:lstStyle/>
          <a:p>
            <a:r>
              <a:rPr lang="en-GB" sz="3200" dirty="0"/>
              <a:t>I will show you a QR code at the end of the session allowing you to mark your attendance on Inkpath. Please do not mark your attendance until then.</a:t>
            </a:r>
            <a:br>
              <a:rPr lang="en-GB" sz="3200" dirty="0"/>
            </a:br>
            <a:b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dirty="0"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If you are a Postgraduate Research student, this is required for receiving your ECRI professional development credit for this course.</a:t>
            </a:r>
            <a:endParaRPr lang="en-GB" sz="32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2B536CB7-DFEA-4F98-ABD3-A1969468ED80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1AB67-9304-B084-A7F8-165197F1F6E1}"/>
              </a:ext>
            </a:extLst>
          </p:cNvPr>
          <p:cNvSpPr txBox="1"/>
          <p:nvPr/>
        </p:nvSpPr>
        <p:spPr>
          <a:xfrm>
            <a:off x="5936457" y="7307705"/>
            <a:ext cx="914400" cy="9144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>
              <a:lnSpc>
                <a:spcPct val="105000"/>
              </a:lnSpc>
            </a:pP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91869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Understand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how parallel computing works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Judge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when it’s appropriate to use different parallel programming techniques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Use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a selection of parallel processing libraries in Python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Apply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the basics of parallel programming to simple practical problems</a:t>
            </a:r>
            <a:endParaRPr lang="en-GB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FEBF4202-0BFC-4E93-9747-302E53398C05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 dirty="0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750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226D-AEEE-9CAD-EC6D-58B1E3EBB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251619"/>
            <a:ext cx="11541125" cy="378619"/>
          </a:xfrm>
        </p:spPr>
        <p:txBody>
          <a:bodyPr/>
          <a:lstStyle/>
          <a:p>
            <a:r>
              <a:rPr lang="en-US" dirty="0"/>
              <a:t>Course Materials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43C-26C4-B42B-1D89-75DB3A5CA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438" y="1394619"/>
            <a:ext cx="11541125" cy="4866481"/>
          </a:xfrm>
        </p:spPr>
        <p:txBody>
          <a:bodyPr/>
          <a:lstStyle/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course materials are stored in a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/>
              </a:rPr>
              <a:t>GitHub repository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Instructions for using the materials are found in the 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/>
              </a:rPr>
              <a:t>readme</a:t>
            </a:r>
            <a:endParaRPr lang="en-US" sz="36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Links to open the course notebooks in </a:t>
            </a:r>
            <a:r>
              <a:rPr lang="en-US" sz="36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Colab</a:t>
            </a: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are at the bottom of the readme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 materials can also be downloaded and run locally</a:t>
            </a:r>
          </a:p>
          <a:p>
            <a:pPr marL="514350" lvl="0" indent="-514350">
              <a:lnSpc>
                <a:spcPct val="107000"/>
              </a:lnSpc>
              <a:buFont typeface="Arial" panose="020B0604020202020204" pitchFamily="34" charset="0"/>
              <a:buChar char="•"/>
            </a:pPr>
            <a:r>
              <a:rPr lang="en-US" sz="36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You can also star/fork the repository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2808B-580A-CD49-CD2A-D7F17413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41013" y="6393657"/>
            <a:ext cx="1234282" cy="137319"/>
          </a:xfrm>
        </p:spPr>
        <p:txBody>
          <a:bodyPr/>
          <a:lstStyle/>
          <a:p>
            <a:fld id="{C284F42F-B3C5-4742-A627-7F087B8E4AF0}" type="datetime1">
              <a:rPr lang="en-GB" smtClean="0"/>
              <a:t>17/02/2025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4F2B04-CF1B-39C4-E124-D0EE6DA13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65325" y="6393657"/>
            <a:ext cx="3423444" cy="137319"/>
          </a:xfrm>
        </p:spPr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CE7C2-9D41-F6F6-A942-18570AA93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36457" y="6393657"/>
            <a:ext cx="319088" cy="137319"/>
          </a:xfrm>
        </p:spPr>
        <p:txBody>
          <a:bodyPr/>
          <a:lstStyle/>
          <a:p>
            <a:fld id="{CBA53E11-492D-48B3-9F9B-09541CA2A39A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61499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9A737-0B87-8D06-30BC-159A01E55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E690-3DB5-C8AC-A9B4-2E152B27C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Please take 3 minutes to complete the evaluation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64DF49-9A4D-5154-542F-802801365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9B8C1-37D9-4E65-816B-25E546F8DA5B}" type="datetime1">
              <a:rPr lang="en-GB" smtClean="0"/>
              <a:t>17/02/2025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811AD-8D42-0DE4-1E96-E0C6A5A1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Parallel Programming in Python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DDFA7-DE3D-8D77-CFD3-B19A6CF5B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53E11-492D-48B3-9F9B-09541CA2A39A}" type="slidenum">
              <a:rPr lang="en-GB" smtClean="0"/>
              <a:pPr/>
              <a:t>5</a:t>
            </a:fld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7DBC8-6B4B-6860-9339-77D08AD9EA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7B57BE-29B8-B7BA-15CB-930F83F6EB26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768248" y="1509025"/>
            <a:ext cx="5489924" cy="41422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000" dirty="0"/>
              <a:t>Once you’ve completed this course, please provide feedback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The link is </a:t>
            </a:r>
            <a:r>
              <a:rPr lang="en-GB" sz="2600" b="0" i="0" u="sng" dirty="0">
                <a:solidFill>
                  <a:srgbClr val="0563C1"/>
                </a:solidFill>
                <a:effectLst/>
                <a:hlinkClick r:id="rId3"/>
              </a:rPr>
              <a:t>https://tinyurl.com/feedback-rcds</a:t>
            </a:r>
            <a:endParaRPr lang="en-GB" sz="2600" b="0" i="0" u="sng" dirty="0">
              <a:solidFill>
                <a:srgbClr val="0563C1"/>
              </a:solidFill>
              <a:effectLst/>
            </a:endParaRP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You should also have received an email with this link</a:t>
            </a:r>
          </a:p>
          <a:p>
            <a:pPr marL="457200" lvl="1" indent="-457200">
              <a:buFont typeface="Arial" panose="020B0604020202020204" pitchFamily="34" charset="0"/>
              <a:buChar char="•"/>
            </a:pPr>
            <a:r>
              <a:rPr lang="en-GB" sz="2600" dirty="0"/>
              <a:t>This helps us improve the class for future students</a:t>
            </a:r>
          </a:p>
          <a:p>
            <a:endParaRPr lang="en-US" dirty="0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89D60691-669D-C1E1-2567-473D5045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8" y="1420597"/>
            <a:ext cx="4307349" cy="4307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19007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200" y="1864819"/>
            <a:ext cx="4742772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PRES 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8BDFF0-9D53-5DAB-3700-2938EAF96C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653" y="417970"/>
            <a:ext cx="2448272" cy="1446849"/>
          </a:xfrm>
          <a:prstGeom prst="rect">
            <a:avLst/>
          </a:prstGeom>
          <a:solidFill>
            <a:srgbClr val="98FB98"/>
          </a:solidFill>
          <a:effectLst>
            <a:outerShdw blurRad="50800" dist="50800" dir="5400000" algn="ctr" rotWithShape="0">
              <a:srgbClr val="98FB98"/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42163F-282C-50FB-3BC2-3BC83316980D}"/>
              </a:ext>
            </a:extLst>
          </p:cNvPr>
          <p:cNvSpPr txBox="1">
            <a:spLocks/>
          </p:cNvSpPr>
          <p:nvPr/>
        </p:nvSpPr>
        <p:spPr>
          <a:xfrm>
            <a:off x="399472" y="4079052"/>
            <a:ext cx="11376891" cy="18288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685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400" b="1" kern="1200">
                <a:solidFill>
                  <a:srgbClr val="98FB98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Coming in 2025 - PRES is a national survey for research degree students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Find out more about the action we have taken in response to the previous PRES: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EE82EE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Postgraduate Research Experience Survey (PRES) | Current students | Imperial College London</a:t>
            </a:r>
            <a:endParaRPr lang="en-US" sz="2000" dirty="0">
              <a:solidFill>
                <a:srgbClr val="EE82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295302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92A0-DAFD-2CE4-F5BD-315A0135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7500" y="3338513"/>
            <a:ext cx="9144000" cy="1828800"/>
          </a:xfrm>
        </p:spPr>
        <p:txBody>
          <a:bodyPr/>
          <a:lstStyle/>
          <a:p>
            <a:r>
              <a:rPr lang="en-US" dirty="0">
                <a:solidFill>
                  <a:srgbClr val="98FB98"/>
                </a:solidFill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972F5-B010-8428-D0AA-F619C83E71D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0200" y="5878513"/>
            <a:ext cx="5606257" cy="652463"/>
          </a:xfrm>
        </p:spPr>
        <p:txBody>
          <a:bodyPr/>
          <a:lstStyle/>
          <a:p>
            <a:r>
              <a:rPr lang="en-US" dirty="0"/>
              <a:t>Presentation Title</a:t>
            </a:r>
          </a:p>
          <a:p>
            <a:r>
              <a:rPr lang="en-US" dirty="0"/>
              <a:t>DD/MM/YYYY</a:t>
            </a:r>
          </a:p>
        </p:txBody>
      </p:sp>
    </p:spTree>
    <p:extLst>
      <p:ext uri="{BB962C8B-B14F-4D97-AF65-F5344CB8AC3E}">
        <p14:creationId xmlns:p14="http://schemas.microsoft.com/office/powerpoint/2010/main" val="228745162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ICL PPT Theme">
  <a:themeElements>
    <a:clrScheme name="Imperial colour theme">
      <a:dk1>
        <a:sysClr val="windowText" lastClr="000000"/>
      </a:dk1>
      <a:lt1>
        <a:sysClr val="window" lastClr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College Standard Font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sz="160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algn="l">
          <a:lnSpc>
            <a:spcPct val="105000"/>
          </a:lnSpc>
          <a:defRPr sz="1600" dirty="0">
            <a:solidFill>
              <a:schemeClr val="tx1"/>
            </a:solidFill>
          </a:defRPr>
        </a:defPPr>
      </a:lstStyle>
    </a:txDef>
  </a:objectDefaults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Arial_ICL_PowerPoint 16_9 template.potx" id="{0A6366DA-4143-4819-954D-649CAC6891CC}" vid="{00E466E9-FA83-448D-94BE-48FEA435C0D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Dark">
      <a:srgbClr val="232333"/>
    </a:custClr>
    <a:custClr name="Navy">
      <a:srgbClr val="000080"/>
    </a:custClr>
    <a:custClr name="Saddle Brown">
      <a:srgbClr val="8B4513"/>
    </a:custClr>
    <a:custClr name="Teal">
      <a:srgbClr val="008080"/>
    </a:custClr>
    <a:custClr name="Medium Violet Red">
      <a:srgbClr val="C71585"/>
    </a:custClr>
    <a:custClr name="Indigo">
      <a:srgbClr val="4B0082"/>
    </a:custClr>
    <a:custClr name="Crimson">
      <a:srgbClr val="DC143C"/>
    </a:custClr>
    <a:custClr name="Orange Red">
      <a:srgbClr val="FF4500"/>
    </a:custClr>
    <a:custClr name="Dark Green">
      <a:srgbClr val="006400"/>
    </a:custClr>
    <a:custClr>
      <a:srgbClr val="FFFFFF"/>
    </a:custClr>
    <a:custClr name="Slate Grey">
      <a:srgbClr val="708090"/>
    </a:custClr>
    <a:custClr name="Imperial Blue">
      <a:srgbClr val="0000CD"/>
    </a:custClr>
    <a:custClr name="Yellow">
      <a:srgbClr val="FFFF00"/>
    </a:custClr>
    <a:custClr name="Turquoise">
      <a:srgbClr val="40E0D0"/>
    </a:custClr>
    <a:custClr name="Violet">
      <a:srgbClr val="EE82EE"/>
    </a:custClr>
    <a:custClr name="Medium Blue Slate">
      <a:srgbClr val="7B68EE"/>
    </a:custClr>
    <a:custClr name="Red">
      <a:srgbClr val="FF0000"/>
    </a:custClr>
    <a:custClr name="Dark Orange">
      <a:srgbClr val="FF8C00"/>
    </a:custClr>
    <a:custClr name="Spring Green">
      <a:srgbClr val="00FF7F"/>
    </a:custClr>
    <a:custClr>
      <a:srgbClr val="FFFFFF"/>
    </a:custClr>
    <a:custClr name="White Smoke">
      <a:srgbClr val="F5F5F5"/>
    </a:custClr>
    <a:custClr name="Deep Sky Blue">
      <a:srgbClr val="00BFFF"/>
    </a:custClr>
    <a:custClr name="Khaki">
      <a:srgbClr val="F0E68C"/>
    </a:custClr>
    <a:custClr name="Pale Turquoise">
      <a:srgbClr val="AFEEEE"/>
    </a:custClr>
    <a:custClr name="Light Pink">
      <a:srgbClr val="FFB6C1"/>
    </a:custClr>
    <a:custClr name="Lavender">
      <a:srgbClr val="E6E6FA"/>
    </a:custClr>
    <a:custClr name="Salmon">
      <a:srgbClr val="FA8072"/>
    </a:custClr>
    <a:custClr name="Orange">
      <a:srgbClr val="FFA500"/>
    </a:custClr>
    <a:custClr name="Pale Green">
      <a:srgbClr val="98FB98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3453</TotalTime>
  <Words>317</Words>
  <Application>Microsoft Office PowerPoint</Application>
  <PresentationFormat>Widescreen</PresentationFormat>
  <Paragraphs>59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</vt:lpstr>
      <vt:lpstr>Arial</vt:lpstr>
      <vt:lpstr>Times New Roman</vt:lpstr>
      <vt:lpstr>ICL PPT Theme</vt:lpstr>
      <vt:lpstr>Introduction to Parallel Programming in Python</vt:lpstr>
      <vt:lpstr>Important Information on Marking your Attendance on Inkpath</vt:lpstr>
      <vt:lpstr>Learning Outcomes</vt:lpstr>
      <vt:lpstr>Course Materials</vt:lpstr>
      <vt:lpstr>Please take 3 minutes to complete the evaluation</vt:lpstr>
      <vt:lpstr>PRES 2025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goes here xxxxx</dc:title>
  <dc:creator>Carly Murphy-Merrydew</dc:creator>
  <cp:lastModifiedBy>Cooling, Chris</cp:lastModifiedBy>
  <cp:revision>16</cp:revision>
  <dcterms:created xsi:type="dcterms:W3CDTF">2024-09-12T08:44:53Z</dcterms:created>
  <dcterms:modified xsi:type="dcterms:W3CDTF">2025-02-17T10:48:49Z</dcterms:modified>
</cp:coreProperties>
</file>