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2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0561-3F42-4629-ADAF-CB4870BA263B}" v="2" dt="2025-02-17T10:13:21.895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124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35200561-3F42-4629-ADAF-CB4870BA263B}"/>
    <pc:docChg chg="undo custSel addSld delSld modSld">
      <pc:chgData name="Cooling, Chris" userId="6dcf99c9-2ba5-410a-8445-0893a3d1421f" providerId="ADAL" clId="{35200561-3F42-4629-ADAF-CB4870BA263B}" dt="2025-02-17T10:15:14.866" v="75" actId="47"/>
      <pc:docMkLst>
        <pc:docMk/>
      </pc:docMkLst>
      <pc:sldChg chg="modSp add mod">
        <pc:chgData name="Cooling, Chris" userId="6dcf99c9-2ba5-410a-8445-0893a3d1421f" providerId="ADAL" clId="{35200561-3F42-4629-ADAF-CB4870BA263B}" dt="2025-02-17T10:12:56.890" v="71" actId="20577"/>
        <pc:sldMkLst>
          <pc:docMk/>
          <pc:sldMk cId="4254443235" sldId="322"/>
        </pc:sldMkLst>
        <pc:spChg chg="mod">
          <ac:chgData name="Cooling, Chris" userId="6dcf99c9-2ba5-410a-8445-0893a3d1421f" providerId="ADAL" clId="{35200561-3F42-4629-ADAF-CB4870BA263B}" dt="2025-02-17T10:12:37.398" v="30" actId="20577"/>
          <ac:spMkLst>
            <pc:docMk/>
            <pc:sldMk cId="4254443235" sldId="322"/>
            <ac:spMk id="2" creationId="{EBDB8CFF-383C-D851-D00F-2D379C5EB9AD}"/>
          </ac:spMkLst>
        </pc:spChg>
        <pc:spChg chg="mod">
          <ac:chgData name="Cooling, Chris" userId="6dcf99c9-2ba5-410a-8445-0893a3d1421f" providerId="ADAL" clId="{35200561-3F42-4629-ADAF-CB4870BA263B}" dt="2025-02-17T10:12:56.890" v="71" actId="20577"/>
          <ac:spMkLst>
            <pc:docMk/>
            <pc:sldMk cId="4254443235" sldId="322"/>
            <ac:spMk id="3" creationId="{FA9A2379-8763-5480-91C9-D345DCB62E93}"/>
          </ac:spMkLst>
        </pc:spChg>
      </pc:sldChg>
      <pc:sldChg chg="del">
        <pc:chgData name="Cooling, Chris" userId="6dcf99c9-2ba5-410a-8445-0893a3d1421f" providerId="ADAL" clId="{35200561-3F42-4629-ADAF-CB4870BA263B}" dt="2025-02-17T10:13:00.230" v="72" actId="47"/>
        <pc:sldMkLst>
          <pc:docMk/>
          <pc:sldMk cId="3212729572" sldId="323"/>
        </pc:sldMkLst>
      </pc:sldChg>
      <pc:sldChg chg="add del">
        <pc:chgData name="Cooling, Chris" userId="6dcf99c9-2ba5-410a-8445-0893a3d1421f" providerId="ADAL" clId="{35200561-3F42-4629-ADAF-CB4870BA263B}" dt="2025-02-17T10:15:14.866" v="75" actId="47"/>
        <pc:sldMkLst>
          <pc:docMk/>
          <pc:sldMk cId="3543295302" sldId="406"/>
        </pc:sldMkLst>
      </pc:sldChg>
      <pc:sldChg chg="del">
        <pc:chgData name="Cooling, Chris" userId="6dcf99c9-2ba5-410a-8445-0893a3d1421f" providerId="ADAL" clId="{35200561-3F42-4629-ADAF-CB4870BA263B}" dt="2025-02-17T10:14:59.715" v="73" actId="47"/>
        <pc:sldMkLst>
          <pc:docMk/>
          <pc:sldMk cId="4288594215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5FB76-73DC-4064-9AEB-D517D2E1D4DC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95750-C78F-479F-956C-BFF2764D8714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1E638-BC45-4F88-B74D-FD3022AE0E03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1B844-7553-4F0F-898F-E6A79812C86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29720-5C3B-4A56-9886-08281CD88F11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D0361-1B9E-4BFE-80BD-58DC47A1B5C7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D3588-78A4-441D-ACE6-D8F4941D99F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9DCEE-D3B3-49B0-88CB-638A1F2CCFE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7E617-A8BB-456E-95F9-A234984C816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592FB-CC17-4041-A801-F9C6118B97A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8A1E2-5750-4DC6-9B0E-6A39CE3A856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03E85-2E4F-4D6A-BD24-1401A6B1BA9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5470-173F-4D80-AB45-3CDC78B305B3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0A71D-7C0C-4317-9FC7-BB9CED73993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17696-B43F-41A3-9A5D-5E67258968D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26E219B-65CC-4902-AA70-5BAB999E55DF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E43C065-C1B4-4D9E-BDE1-FCDF940AEEC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6CF6A8-294F-40FA-A8AB-61A015159BE7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B2A1BFD-B6B8-4FEB-8A3D-54F287EF962B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2120D36-AAA9-4175-80F8-2D1D4D8791BF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1EF45D-CCB1-4F70-8555-787E8F2F1953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26C4D77-9BAA-49F1-B233-02C74EE0BB2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EA3A763-02B9-4B53-8507-2FBEB2A45242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8CF3E-9E3B-4833-96D8-F60D9A59E2A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47C43-D6FF-48E7-8FE5-812AFD00168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17279-61F2-4C1A-BDD3-53778F784CC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1385E-5B25-451D-B1A3-A1D492A95A1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2E8B5-CB5E-448B-A6B8-A3E5985EB4F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16F2F-CF4A-4ADA-9070-E880C31DD43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35243-354E-444F-BDCB-68CA93ED60E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1A2F7-EAC2-4720-B6D0-6D624AE38DC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7BECE-6BE6-4ACC-8679-46CF8FFACDB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F8E3F-8A62-4F6F-82D2-2A5D33D78C0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69324-AE59-489E-95DC-0E2980F5118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57BD9-8082-4C87-94C3-516D6BD33A70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A38C0-3F6B-4FFB-ACE8-7DBC13E0B93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4BD20-EEB8-4800-B857-AE370B996BA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86A02-3DE1-4E62-ABC5-E098C452262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FF1D0-2C7B-462E-BFD4-3BC59923CA6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516EA-440F-43A7-A5F6-8BBA0E578F7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505AE-FC9C-4EE7-A910-81529D2C7BC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E7EAB-4D1A-4DAA-ADF4-B0E83BA5504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11B5C-27A5-49B1-A96C-6BFE696E8414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A902C-980A-4F54-9A34-1B5DE57B160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6E1EB64-9E3C-4645-9565-B6302D44FE2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8F007821-44E8-43D3-B662-3C117577404F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object-oriented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8CFF-383C-D851-D00F-2D379C5E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Parallel 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A2379-8763-5480-91C9-D345DCB62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GB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3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ABDAD17C-71E1-4EC1-A6EF-1AF3808039DE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objects and classes in relation to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key object-oriented features of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classes tailored to the task they are to perform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GB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Utilise </a:t>
            </a:r>
            <a:r>
              <a:rPr lang="en-GB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object-oriented strategies to plan and develop research codes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E0F24D1A-C987-451F-AE24-C73B56B1D250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4CECC08E-AA65-49A0-AD2A-2ED93679079B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3099E-D862-4AD2-B86C-31439E0CCC55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Parallel Programming in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3452</TotalTime>
  <Words>300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Parallel Programming in Python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2025-02-17T10:15:18Z</dcterms:modified>
</cp:coreProperties>
</file>