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264" r:id="rId2"/>
    <p:sldId id="504" r:id="rId3"/>
    <p:sldId id="267" r:id="rId4"/>
    <p:sldId id="505" r:id="rId5"/>
    <p:sldId id="292" r:id="rId6"/>
    <p:sldId id="268" r:id="rId7"/>
    <p:sldId id="295" r:id="rId8"/>
    <p:sldId id="296" r:id="rId9"/>
    <p:sldId id="297" r:id="rId10"/>
    <p:sldId id="298" r:id="rId11"/>
    <p:sldId id="302" r:id="rId12"/>
    <p:sldId id="301" r:id="rId13"/>
    <p:sldId id="300" r:id="rId14"/>
    <p:sldId id="303" r:id="rId15"/>
    <p:sldId id="304" r:id="rId16"/>
    <p:sldId id="307" r:id="rId17"/>
    <p:sldId id="305" r:id="rId18"/>
    <p:sldId id="306" r:id="rId19"/>
    <p:sldId id="308" r:id="rId20"/>
    <p:sldId id="309" r:id="rId21"/>
    <p:sldId id="310" r:id="rId22"/>
    <p:sldId id="311" r:id="rId23"/>
    <p:sldId id="329" r:id="rId24"/>
    <p:sldId id="320" r:id="rId25"/>
    <p:sldId id="312" r:id="rId26"/>
    <p:sldId id="316" r:id="rId27"/>
    <p:sldId id="315" r:id="rId28"/>
    <p:sldId id="317" r:id="rId29"/>
    <p:sldId id="313" r:id="rId30"/>
    <p:sldId id="314" r:id="rId31"/>
    <p:sldId id="332" r:id="rId32"/>
    <p:sldId id="318" r:id="rId33"/>
    <p:sldId id="286" r:id="rId34"/>
    <p:sldId id="319" r:id="rId35"/>
    <p:sldId id="321" r:id="rId36"/>
    <p:sldId id="322" r:id="rId37"/>
    <p:sldId id="323" r:id="rId38"/>
    <p:sldId id="326" r:id="rId39"/>
    <p:sldId id="325" r:id="rId40"/>
    <p:sldId id="327" r:id="rId41"/>
    <p:sldId id="330" r:id="rId42"/>
    <p:sldId id="335" r:id="rId43"/>
    <p:sldId id="280" r:id="rId44"/>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67"/>
            <p14:sldId id="505"/>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2F182F-B813-44B7-BB4E-94DC4ED4A244}" v="1" dt="2022-11-09T10:09:08.6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86055" autoAdjust="0"/>
  </p:normalViewPr>
  <p:slideViewPr>
    <p:cSldViewPr snapToGrid="0" snapToObjects="1">
      <p:cViewPr varScale="1">
        <p:scale>
          <a:sx n="71" d="100"/>
          <a:sy n="71" d="100"/>
        </p:scale>
        <p:origin x="1853" y="53"/>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D8103D45-09F7-4688-9DAE-2960EEBE232E}"/>
    <pc:docChg chg="undo custSel addSld delSld modSld modSection">
      <pc:chgData name="Cooling, Chris" userId="6dcf99c9-2ba5-410a-8445-0893a3d1421f" providerId="ADAL" clId="{D8103D45-09F7-4688-9DAE-2960EEBE232E}" dt="2022-10-13T15:38:48.623" v="199" actId="164"/>
      <pc:docMkLst>
        <pc:docMk/>
      </pc:docMkLst>
      <pc:sldChg chg="addSp modSp mod">
        <pc:chgData name="Cooling, Chris" userId="6dcf99c9-2ba5-410a-8445-0893a3d1421f" providerId="ADAL" clId="{D8103D45-09F7-4688-9DAE-2960EEBE232E}" dt="2022-10-13T15:36:31.430" v="173" actId="1076"/>
        <pc:sldMkLst>
          <pc:docMk/>
          <pc:sldMk cId="1666026033" sldId="286"/>
        </pc:sldMkLst>
        <pc:spChg chg="mod">
          <ac:chgData name="Cooling, Chris" userId="6dcf99c9-2ba5-410a-8445-0893a3d1421f" providerId="ADAL" clId="{D8103D45-09F7-4688-9DAE-2960EEBE232E}" dt="2022-10-13T15:36:27.342" v="171" actId="1076"/>
          <ac:spMkLst>
            <pc:docMk/>
            <pc:sldMk cId="1666026033" sldId="286"/>
            <ac:spMk id="4" creationId="{00000000-0000-0000-0000-000000000000}"/>
          </ac:spMkLst>
        </pc:spChg>
        <pc:spChg chg="add mod">
          <ac:chgData name="Cooling, Chris" userId="6dcf99c9-2ba5-410a-8445-0893a3d1421f" providerId="ADAL" clId="{D8103D45-09F7-4688-9DAE-2960EEBE232E}" dt="2022-10-13T15:36:31.430" v="173" actId="1076"/>
          <ac:spMkLst>
            <pc:docMk/>
            <pc:sldMk cId="1666026033" sldId="286"/>
            <ac:spMk id="7" creationId="{2CB59673-0D3F-4DE9-8E99-E7AE983BBBA7}"/>
          </ac:spMkLst>
        </pc:spChg>
        <pc:spChg chg="add mod">
          <ac:chgData name="Cooling, Chris" userId="6dcf99c9-2ba5-410a-8445-0893a3d1421f" providerId="ADAL" clId="{D8103D45-09F7-4688-9DAE-2960EEBE232E}" dt="2022-10-13T15:36:29.270" v="172" actId="1076"/>
          <ac:spMkLst>
            <pc:docMk/>
            <pc:sldMk cId="1666026033" sldId="286"/>
            <ac:spMk id="9" creationId="{8168D1BA-B83E-4CA0-AC9A-97EBF47D7AEC}"/>
          </ac:spMkLst>
        </pc:spChg>
      </pc:sldChg>
      <pc:sldChg chg="modSp mod">
        <pc:chgData name="Cooling, Chris" userId="6dcf99c9-2ba5-410a-8445-0893a3d1421f" providerId="ADAL" clId="{D8103D45-09F7-4688-9DAE-2960EEBE232E}" dt="2022-10-13T08:18:12.967" v="45" actId="20577"/>
        <pc:sldMkLst>
          <pc:docMk/>
          <pc:sldMk cId="3718216746" sldId="292"/>
        </pc:sldMkLst>
        <pc:spChg chg="mod">
          <ac:chgData name="Cooling, Chris" userId="6dcf99c9-2ba5-410a-8445-0893a3d1421f" providerId="ADAL" clId="{D8103D45-09F7-4688-9DAE-2960EEBE232E}" dt="2022-10-13T08:18:12.967" v="45" actId="20577"/>
          <ac:spMkLst>
            <pc:docMk/>
            <pc:sldMk cId="3718216746" sldId="292"/>
            <ac:spMk id="3" creationId="{00000000-0000-0000-0000-000000000000}"/>
          </ac:spMkLst>
        </pc:spChg>
      </pc:sldChg>
      <pc:sldChg chg="addSp modSp mod">
        <pc:chgData name="Cooling, Chris" userId="6dcf99c9-2ba5-410a-8445-0893a3d1421f" providerId="ADAL" clId="{D8103D45-09F7-4688-9DAE-2960EEBE232E}" dt="2022-10-13T15:28:18.865" v="90" actId="1076"/>
        <pc:sldMkLst>
          <pc:docMk/>
          <pc:sldMk cId="220242497" sldId="298"/>
        </pc:sldMkLst>
        <pc:spChg chg="mod">
          <ac:chgData name="Cooling, Chris" userId="6dcf99c9-2ba5-410a-8445-0893a3d1421f" providerId="ADAL" clId="{D8103D45-09F7-4688-9DAE-2960EEBE232E}" dt="2022-10-13T15:27:39.538" v="64" actId="1076"/>
          <ac:spMkLst>
            <pc:docMk/>
            <pc:sldMk cId="220242497" sldId="298"/>
            <ac:spMk id="3" creationId="{00000000-0000-0000-0000-000000000000}"/>
          </ac:spMkLst>
        </pc:spChg>
        <pc:spChg chg="add mod">
          <ac:chgData name="Cooling, Chris" userId="6dcf99c9-2ba5-410a-8445-0893a3d1421f" providerId="ADAL" clId="{D8103D45-09F7-4688-9DAE-2960EEBE232E}" dt="2022-10-13T15:28:15.226" v="89" actId="208"/>
          <ac:spMkLst>
            <pc:docMk/>
            <pc:sldMk cId="220242497" sldId="298"/>
            <ac:spMk id="5" creationId="{1E0BC7B6-2E42-45EC-B7F7-F257474F1DE5}"/>
          </ac:spMkLst>
        </pc:spChg>
        <pc:spChg chg="add mod">
          <ac:chgData name="Cooling, Chris" userId="6dcf99c9-2ba5-410a-8445-0893a3d1421f" providerId="ADAL" clId="{D8103D45-09F7-4688-9DAE-2960EEBE232E}" dt="2022-10-13T15:28:18.865" v="90" actId="1076"/>
          <ac:spMkLst>
            <pc:docMk/>
            <pc:sldMk cId="220242497" sldId="298"/>
            <ac:spMk id="8" creationId="{9A4DF9E1-63AF-4F31-882D-375A499B3C4D}"/>
          </ac:spMkLst>
        </pc:spChg>
      </pc:sldChg>
      <pc:sldChg chg="addSp modSp mod">
        <pc:chgData name="Cooling, Chris" userId="6dcf99c9-2ba5-410a-8445-0893a3d1421f" providerId="ADAL" clId="{D8103D45-09F7-4688-9DAE-2960EEBE232E}" dt="2022-10-13T15:31:32.632" v="115" actId="1076"/>
        <pc:sldMkLst>
          <pc:docMk/>
          <pc:sldMk cId="3438445482" sldId="300"/>
        </pc:sldMkLst>
        <pc:spChg chg="mod">
          <ac:chgData name="Cooling, Chris" userId="6dcf99c9-2ba5-410a-8445-0893a3d1421f" providerId="ADAL" clId="{D8103D45-09F7-4688-9DAE-2960EEBE232E}" dt="2022-10-13T15:31:10.448" v="113" actId="14100"/>
          <ac:spMkLst>
            <pc:docMk/>
            <pc:sldMk cId="3438445482" sldId="300"/>
            <ac:spMk id="3" creationId="{00000000-0000-0000-0000-000000000000}"/>
          </ac:spMkLst>
        </pc:spChg>
        <pc:spChg chg="add mod">
          <ac:chgData name="Cooling, Chris" userId="6dcf99c9-2ba5-410a-8445-0893a3d1421f" providerId="ADAL" clId="{D8103D45-09F7-4688-9DAE-2960EEBE232E}" dt="2022-10-13T15:31:21.760" v="114" actId="1076"/>
          <ac:spMkLst>
            <pc:docMk/>
            <pc:sldMk cId="3438445482" sldId="300"/>
            <ac:spMk id="5" creationId="{15F63032-E97D-47FB-BAD6-DCAFC6FCF877}"/>
          </ac:spMkLst>
        </pc:spChg>
        <pc:spChg chg="add mod">
          <ac:chgData name="Cooling, Chris" userId="6dcf99c9-2ba5-410a-8445-0893a3d1421f" providerId="ADAL" clId="{D8103D45-09F7-4688-9DAE-2960EEBE232E}" dt="2022-10-13T15:31:32.632" v="115" actId="1076"/>
          <ac:spMkLst>
            <pc:docMk/>
            <pc:sldMk cId="3438445482" sldId="300"/>
            <ac:spMk id="9" creationId="{7852ECC2-B9D2-47A7-82FF-D51775B4234D}"/>
          </ac:spMkLst>
        </pc:spChg>
      </pc:sldChg>
      <pc:sldChg chg="addSp modSp mod">
        <pc:chgData name="Cooling, Chris" userId="6dcf99c9-2ba5-410a-8445-0893a3d1421f" providerId="ADAL" clId="{D8103D45-09F7-4688-9DAE-2960EEBE232E}" dt="2022-10-13T15:32:48.135" v="133" actId="1076"/>
        <pc:sldMkLst>
          <pc:docMk/>
          <pc:sldMk cId="1918510917" sldId="313"/>
        </pc:sldMkLst>
        <pc:spChg chg="mod">
          <ac:chgData name="Cooling, Chris" userId="6dcf99c9-2ba5-410a-8445-0893a3d1421f" providerId="ADAL" clId="{D8103D45-09F7-4688-9DAE-2960EEBE232E}" dt="2022-10-13T15:32:16.799" v="123" actId="14100"/>
          <ac:spMkLst>
            <pc:docMk/>
            <pc:sldMk cId="1918510917" sldId="313"/>
            <ac:spMk id="3" creationId="{00000000-0000-0000-0000-000000000000}"/>
          </ac:spMkLst>
        </pc:spChg>
        <pc:spChg chg="add mod">
          <ac:chgData name="Cooling, Chris" userId="6dcf99c9-2ba5-410a-8445-0893a3d1421f" providerId="ADAL" clId="{D8103D45-09F7-4688-9DAE-2960EEBE232E}" dt="2022-10-13T15:32:45.304" v="132" actId="14100"/>
          <ac:spMkLst>
            <pc:docMk/>
            <pc:sldMk cId="1918510917" sldId="313"/>
            <ac:spMk id="5" creationId="{05152CD9-B2C8-4471-B95F-186A116DC636}"/>
          </ac:spMkLst>
        </pc:spChg>
        <pc:spChg chg="add mod">
          <ac:chgData name="Cooling, Chris" userId="6dcf99c9-2ba5-410a-8445-0893a3d1421f" providerId="ADAL" clId="{D8103D45-09F7-4688-9DAE-2960EEBE232E}" dt="2022-10-13T15:32:48.135" v="133" actId="1076"/>
          <ac:spMkLst>
            <pc:docMk/>
            <pc:sldMk cId="1918510917" sldId="313"/>
            <ac:spMk id="8" creationId="{1AF1534E-0678-4EA4-B9B1-4BCE0670F039}"/>
          </ac:spMkLst>
        </pc:spChg>
      </pc:sldChg>
      <pc:sldChg chg="addSp modSp mod">
        <pc:chgData name="Cooling, Chris" userId="6dcf99c9-2ba5-410a-8445-0893a3d1421f" providerId="ADAL" clId="{D8103D45-09F7-4688-9DAE-2960EEBE232E}" dt="2022-10-13T15:34:43.759" v="155" actId="14100"/>
        <pc:sldMkLst>
          <pc:docMk/>
          <pc:sldMk cId="3366996886" sldId="314"/>
        </pc:sldMkLst>
        <pc:spChg chg="mod">
          <ac:chgData name="Cooling, Chris" userId="6dcf99c9-2ba5-410a-8445-0893a3d1421f" providerId="ADAL" clId="{D8103D45-09F7-4688-9DAE-2960EEBE232E}" dt="2022-10-13T15:34:43.759" v="155" actId="14100"/>
          <ac:spMkLst>
            <pc:docMk/>
            <pc:sldMk cId="3366996886" sldId="314"/>
            <ac:spMk id="3" creationId="{00000000-0000-0000-0000-000000000000}"/>
          </ac:spMkLst>
        </pc:spChg>
        <pc:spChg chg="add mod">
          <ac:chgData name="Cooling, Chris" userId="6dcf99c9-2ba5-410a-8445-0893a3d1421f" providerId="ADAL" clId="{D8103D45-09F7-4688-9DAE-2960EEBE232E}" dt="2022-10-13T15:34:21.920" v="152" actId="164"/>
          <ac:spMkLst>
            <pc:docMk/>
            <pc:sldMk cId="3366996886" sldId="314"/>
            <ac:spMk id="6" creationId="{751AE24A-A31C-4336-8A00-420F363437BA}"/>
          </ac:spMkLst>
        </pc:spChg>
        <pc:spChg chg="add mod">
          <ac:chgData name="Cooling, Chris" userId="6dcf99c9-2ba5-410a-8445-0893a3d1421f" providerId="ADAL" clId="{D8103D45-09F7-4688-9DAE-2960EEBE232E}" dt="2022-10-13T15:34:21.920" v="152" actId="164"/>
          <ac:spMkLst>
            <pc:docMk/>
            <pc:sldMk cId="3366996886" sldId="314"/>
            <ac:spMk id="7" creationId="{13733D78-4BE5-4695-BC08-7A423BCF46F5}"/>
          </ac:spMkLst>
        </pc:spChg>
        <pc:grpChg chg="add mod">
          <ac:chgData name="Cooling, Chris" userId="6dcf99c9-2ba5-410a-8445-0893a3d1421f" providerId="ADAL" clId="{D8103D45-09F7-4688-9DAE-2960EEBE232E}" dt="2022-10-13T15:34:30.007" v="153" actId="1076"/>
          <ac:grpSpMkLst>
            <pc:docMk/>
            <pc:sldMk cId="3366996886" sldId="314"/>
            <ac:grpSpMk id="8" creationId="{A44E0BC6-4A31-49F0-A1AD-B11D99FB6ED4}"/>
          </ac:grpSpMkLst>
        </pc:grpChg>
      </pc:sldChg>
      <pc:sldChg chg="addSp modSp mod">
        <pc:chgData name="Cooling, Chris" userId="6dcf99c9-2ba5-410a-8445-0893a3d1421f" providerId="ADAL" clId="{D8103D45-09F7-4688-9DAE-2960EEBE232E}" dt="2022-10-13T15:37:53.718" v="189" actId="1076"/>
        <pc:sldMkLst>
          <pc:docMk/>
          <pc:sldMk cId="494754683" sldId="327"/>
        </pc:sldMkLst>
        <pc:spChg chg="mod">
          <ac:chgData name="Cooling, Chris" userId="6dcf99c9-2ba5-410a-8445-0893a3d1421f" providerId="ADAL" clId="{D8103D45-09F7-4688-9DAE-2960EEBE232E}" dt="2022-10-13T15:37:15.373" v="181" actId="1076"/>
          <ac:spMkLst>
            <pc:docMk/>
            <pc:sldMk cId="494754683" sldId="327"/>
            <ac:spMk id="3" creationId="{603AC519-287E-431C-AC14-B4D6EEF203DB}"/>
          </ac:spMkLst>
        </pc:spChg>
        <pc:spChg chg="add mod">
          <ac:chgData name="Cooling, Chris" userId="6dcf99c9-2ba5-410a-8445-0893a3d1421f" providerId="ADAL" clId="{D8103D45-09F7-4688-9DAE-2960EEBE232E}" dt="2022-10-13T15:37:51.087" v="188" actId="164"/>
          <ac:spMkLst>
            <pc:docMk/>
            <pc:sldMk cId="494754683" sldId="327"/>
            <ac:spMk id="7" creationId="{382B5039-0FCA-4183-A976-558DB9773EE4}"/>
          </ac:spMkLst>
        </pc:spChg>
        <pc:spChg chg="add mod">
          <ac:chgData name="Cooling, Chris" userId="6dcf99c9-2ba5-410a-8445-0893a3d1421f" providerId="ADAL" clId="{D8103D45-09F7-4688-9DAE-2960EEBE232E}" dt="2022-10-13T15:37:51.087" v="188" actId="164"/>
          <ac:spMkLst>
            <pc:docMk/>
            <pc:sldMk cId="494754683" sldId="327"/>
            <ac:spMk id="8" creationId="{ECCD3FDA-DFDB-4F01-8DA6-B2190063C17B}"/>
          </ac:spMkLst>
        </pc:spChg>
        <pc:grpChg chg="add mod">
          <ac:chgData name="Cooling, Chris" userId="6dcf99c9-2ba5-410a-8445-0893a3d1421f" providerId="ADAL" clId="{D8103D45-09F7-4688-9DAE-2960EEBE232E}" dt="2022-10-13T15:37:53.718" v="189" actId="1076"/>
          <ac:grpSpMkLst>
            <pc:docMk/>
            <pc:sldMk cId="494754683" sldId="327"/>
            <ac:grpSpMk id="5" creationId="{8081CBA2-3405-4E0D-8432-0752FD2B0833}"/>
          </ac:grpSpMkLst>
        </pc:grpChg>
      </pc:sldChg>
      <pc:sldChg chg="del">
        <pc:chgData name="Cooling, Chris" userId="6dcf99c9-2ba5-410a-8445-0893a3d1421f" providerId="ADAL" clId="{D8103D45-09F7-4688-9DAE-2960EEBE232E}" dt="2022-10-10T14:03:18.971" v="2" actId="47"/>
        <pc:sldMkLst>
          <pc:docMk/>
          <pc:sldMk cId="1331705178" sldId="328"/>
        </pc:sldMkLst>
      </pc:sldChg>
      <pc:sldChg chg="addSp modSp mod">
        <pc:chgData name="Cooling, Chris" userId="6dcf99c9-2ba5-410a-8445-0893a3d1421f" providerId="ADAL" clId="{D8103D45-09F7-4688-9DAE-2960EEBE232E}" dt="2022-10-13T15:38:48.623" v="199" actId="164"/>
        <pc:sldMkLst>
          <pc:docMk/>
          <pc:sldMk cId="3108168923" sldId="330"/>
        </pc:sldMkLst>
        <pc:spChg chg="mod">
          <ac:chgData name="Cooling, Chris" userId="6dcf99c9-2ba5-410a-8445-0893a3d1421f" providerId="ADAL" clId="{D8103D45-09F7-4688-9DAE-2960EEBE232E}" dt="2022-10-13T15:38:24.797" v="193" actId="1076"/>
          <ac:spMkLst>
            <pc:docMk/>
            <pc:sldMk cId="3108168923" sldId="330"/>
            <ac:spMk id="3" creationId="{603AC519-287E-431C-AC14-B4D6EEF203DB}"/>
          </ac:spMkLst>
        </pc:spChg>
        <pc:spChg chg="add mod">
          <ac:chgData name="Cooling, Chris" userId="6dcf99c9-2ba5-410a-8445-0893a3d1421f" providerId="ADAL" clId="{D8103D45-09F7-4688-9DAE-2960EEBE232E}" dt="2022-10-13T15:38:48.623" v="199" actId="164"/>
          <ac:spMkLst>
            <pc:docMk/>
            <pc:sldMk cId="3108168923" sldId="330"/>
            <ac:spMk id="7" creationId="{818BFF91-BF28-45A9-A599-0028E8638A8C}"/>
          </ac:spMkLst>
        </pc:spChg>
        <pc:spChg chg="add mod">
          <ac:chgData name="Cooling, Chris" userId="6dcf99c9-2ba5-410a-8445-0893a3d1421f" providerId="ADAL" clId="{D8103D45-09F7-4688-9DAE-2960EEBE232E}" dt="2022-10-13T15:38:48.623" v="199" actId="164"/>
          <ac:spMkLst>
            <pc:docMk/>
            <pc:sldMk cId="3108168923" sldId="330"/>
            <ac:spMk id="9" creationId="{20B28496-C9DD-4BCA-ABD9-E267B118CA9B}"/>
          </ac:spMkLst>
        </pc:spChg>
        <pc:grpChg chg="add mod">
          <ac:chgData name="Cooling, Chris" userId="6dcf99c9-2ba5-410a-8445-0893a3d1421f" providerId="ADAL" clId="{D8103D45-09F7-4688-9DAE-2960EEBE232E}" dt="2022-10-13T15:38:48.623" v="199" actId="164"/>
          <ac:grpSpMkLst>
            <pc:docMk/>
            <pc:sldMk cId="3108168923" sldId="330"/>
            <ac:grpSpMk id="5" creationId="{9A245DBC-95D6-4764-8E59-0E5DDEA7639C}"/>
          </ac:grpSpMkLst>
        </pc:grpChg>
      </pc:sldChg>
      <pc:sldChg chg="del">
        <pc:chgData name="Cooling, Chris" userId="6dcf99c9-2ba5-410a-8445-0893a3d1421f" providerId="ADAL" clId="{D8103D45-09F7-4688-9DAE-2960EEBE232E}" dt="2022-10-10T14:03:10.496" v="0" actId="47"/>
        <pc:sldMkLst>
          <pc:docMk/>
          <pc:sldMk cId="2122788927" sldId="331"/>
        </pc:sldMkLst>
      </pc:sldChg>
      <pc:sldChg chg="addSp delSp modSp mod">
        <pc:chgData name="Cooling, Chris" userId="6dcf99c9-2ba5-410a-8445-0893a3d1421f" providerId="ADAL" clId="{D8103D45-09F7-4688-9DAE-2960EEBE232E}" dt="2022-10-13T15:35:10.663" v="157" actId="20577"/>
        <pc:sldMkLst>
          <pc:docMk/>
          <pc:sldMk cId="2809834161" sldId="332"/>
        </pc:sldMkLst>
        <pc:spChg chg="add del mod">
          <ac:chgData name="Cooling, Chris" userId="6dcf99c9-2ba5-410a-8445-0893a3d1421f" providerId="ADAL" clId="{D8103D45-09F7-4688-9DAE-2960EEBE232E}" dt="2022-10-13T15:29:44.322" v="95" actId="478"/>
          <ac:spMkLst>
            <pc:docMk/>
            <pc:sldMk cId="2809834161" sldId="332"/>
            <ac:spMk id="6" creationId="{EE72F6D7-45BD-44B8-BEBF-CD36867ADBEA}"/>
          </ac:spMkLst>
        </pc:spChg>
        <pc:spChg chg="mod">
          <ac:chgData name="Cooling, Chris" userId="6dcf99c9-2ba5-410a-8445-0893a3d1421f" providerId="ADAL" clId="{D8103D45-09F7-4688-9DAE-2960EEBE232E}" dt="2022-10-13T15:35:10.663" v="157" actId="20577"/>
          <ac:spMkLst>
            <pc:docMk/>
            <pc:sldMk cId="2809834161" sldId="332"/>
            <ac:spMk id="7" creationId="{1660634B-E7CA-4B71-874A-B0734D57E95E}"/>
          </ac:spMkLst>
        </pc:spChg>
      </pc:sldChg>
      <pc:sldChg chg="add">
        <pc:chgData name="Cooling, Chris" userId="6dcf99c9-2ba5-410a-8445-0893a3d1421f" providerId="ADAL" clId="{D8103D45-09F7-4688-9DAE-2960EEBE232E}" dt="2022-10-10T14:03:12.595" v="1"/>
        <pc:sldMkLst>
          <pc:docMk/>
          <pc:sldMk cId="466020703" sldId="335"/>
        </pc:sldMkLst>
      </pc:sldChg>
      <pc:sldChg chg="add">
        <pc:chgData name="Cooling, Chris" userId="6dcf99c9-2ba5-410a-8445-0893a3d1421f" providerId="ADAL" clId="{D8103D45-09F7-4688-9DAE-2960EEBE232E}" dt="2022-10-13T08:17:25.214" v="3"/>
        <pc:sldMkLst>
          <pc:docMk/>
          <pc:sldMk cId="634929309" sldId="505"/>
        </pc:sldMkLst>
      </pc:sldChg>
    </pc:docChg>
  </pc:docChgLst>
  <pc:docChgLst>
    <pc:chgData name="Cooling, Chris" userId="6dcf99c9-2ba5-410a-8445-0893a3d1421f" providerId="ADAL" clId="{D52F182F-B813-44B7-BB4E-94DC4ED4A244}"/>
    <pc:docChg chg="modSld">
      <pc:chgData name="Cooling, Chris" userId="6dcf99c9-2ba5-410a-8445-0893a3d1421f" providerId="ADAL" clId="{D52F182F-B813-44B7-BB4E-94DC4ED4A244}" dt="2022-11-08T16:06:42.842" v="0" actId="207"/>
      <pc:docMkLst>
        <pc:docMk/>
      </pc:docMkLst>
      <pc:sldChg chg="modSp mod">
        <pc:chgData name="Cooling, Chris" userId="6dcf99c9-2ba5-410a-8445-0893a3d1421f" providerId="ADAL" clId="{D52F182F-B813-44B7-BB4E-94DC4ED4A244}" dt="2022-11-08T16:06:42.842" v="0" actId="207"/>
        <pc:sldMkLst>
          <pc:docMk/>
          <pc:sldMk cId="1666026033" sldId="286"/>
        </pc:sldMkLst>
        <pc:spChg chg="mod">
          <ac:chgData name="Cooling, Chris" userId="6dcf99c9-2ba5-410a-8445-0893a3d1421f" providerId="ADAL" clId="{D52F182F-B813-44B7-BB4E-94DC4ED4A244}" dt="2022-11-08T16:06:42.842" v="0" actId="207"/>
          <ac:spMkLst>
            <pc:docMk/>
            <pc:sldMk cId="1666026033" sldId="286"/>
            <ac:spMk id="9" creationId="{8168D1BA-B83E-4CA0-AC9A-97EBF47D7AE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08/11/2022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41343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511218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43</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298691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08/11/2022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08/11/2022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08/11/2022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0.xml"/><Relationship Id="rId6" Type="http://schemas.openxmlformats.org/officeDocument/2006/relationships/hyperlink" Target="https://www.imperial.ac.uk/admin-services/library/learning-support/reference-management/bibtex-for-latex/"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10.xml"/><Relationship Id="rId4" Type="http://schemas.openxmlformats.org/officeDocument/2006/relationships/hyperlink" Target="https://tinyurl.com/rcds2022-23"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www.imperial.ac.uk/media/imperial-college/administration-and-support-services/registry/academic-governance/public/regulations/2021-22/MPhil_PhD_Regulations_2021_22.pdf"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365244" y="3815256"/>
            <a:ext cx="3967655" cy="779268"/>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1E0BC7B6-2E42-45EC-B7F7-F257474F1DE5}"/>
              </a:ext>
            </a:extLst>
          </p:cNvPr>
          <p:cNvSpPr txBox="1"/>
          <p:nvPr/>
        </p:nvSpPr>
        <p:spPr>
          <a:xfrm>
            <a:off x="365244" y="1963933"/>
            <a:ext cx="3797471" cy="1200329"/>
          </a:xfrm>
          <a:prstGeom prst="rect">
            <a:avLst/>
          </a:prstGeom>
          <a:noFill/>
          <a:ln>
            <a:solidFill>
              <a:srgbClr val="FF0000"/>
            </a:solidFill>
          </a:ln>
        </p:spPr>
        <p:txBody>
          <a:bodyPr wrap="square" rtlCol="0">
            <a:sp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p:txBody>
      </p:sp>
      <p:sp>
        <p:nvSpPr>
          <p:cNvPr id="8" name="TextBox 7">
            <a:extLst>
              <a:ext uri="{FF2B5EF4-FFF2-40B4-BE49-F238E27FC236}">
                <a16:creationId xmlns:a16="http://schemas.microsoft.com/office/drawing/2014/main" id="{9A4DF9E1-63AF-4F31-882D-375A499B3C4D}"/>
              </a:ext>
            </a:extLst>
          </p:cNvPr>
          <p:cNvSpPr txBox="1"/>
          <p:nvPr/>
        </p:nvSpPr>
        <p:spPr>
          <a:xfrm>
            <a:off x="365244" y="1594601"/>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340008" y="3279228"/>
            <a:ext cx="4096858" cy="3053906"/>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
        <p:nvSpPr>
          <p:cNvPr id="9" name="TextBox 8">
            <a:extLst>
              <a:ext uri="{FF2B5EF4-FFF2-40B4-BE49-F238E27FC236}">
                <a16:creationId xmlns:a16="http://schemas.microsoft.com/office/drawing/2014/main" id="{7852ECC2-B9D2-47A7-82FF-D51775B4234D}"/>
              </a:ext>
            </a:extLst>
          </p:cNvPr>
          <p:cNvSpPr txBox="1"/>
          <p:nvPr/>
        </p:nvSpPr>
        <p:spPr>
          <a:xfrm>
            <a:off x="340008" y="1614800"/>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15F63032-E97D-47FB-BAD6-DCAFC6FCF877}"/>
              </a:ext>
            </a:extLst>
          </p:cNvPr>
          <p:cNvSpPr txBox="1"/>
          <p:nvPr/>
        </p:nvSpPr>
        <p:spPr>
          <a:xfrm>
            <a:off x="340008" y="1984132"/>
            <a:ext cx="3369833" cy="830997"/>
          </a:xfrm>
          <a:prstGeom prst="rect">
            <a:avLst/>
          </a:prstGeom>
          <a:noFill/>
          <a:ln>
            <a:solidFill>
              <a:srgbClr val="FF0000"/>
            </a:solidFill>
          </a:ln>
        </p:spPr>
        <p:txBody>
          <a:bodyPr wrap="none" rtlCol="0">
            <a:sp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endParaRPr lang="en-GB" dirty="0"/>
          </a:p>
        </p:txBody>
      </p:sp>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E1B7330F-D5CB-45DF-8FB3-3DCD9A0E8D21}"/>
              </a:ext>
            </a:extLst>
          </p:cNvPr>
          <p:cNvSpPr txBox="1"/>
          <p:nvPr/>
        </p:nvSpPr>
        <p:spPr>
          <a:xfrm>
            <a:off x="3040641" y="862419"/>
            <a:ext cx="3357009" cy="307777"/>
          </a:xfrm>
          <a:prstGeom prst="rect">
            <a:avLst/>
          </a:prstGeom>
          <a:noFill/>
          <a:ln>
            <a:solidFill>
              <a:srgbClr val="FF0000"/>
            </a:solidFill>
          </a:ln>
        </p:spPr>
        <p:txBody>
          <a:bodyPr wrap="none" rtlCol="0">
            <a:spAutoFit/>
          </a:bodyPr>
          <a:lstStyle/>
          <a:p>
            <a:r>
              <a:rPr lang="en-GB" sz="1400" dirty="0">
                <a:solidFill>
                  <a:srgbClr val="FF0000"/>
                </a:solidFill>
              </a:rPr>
              <a:t>Remember to use the </a:t>
            </a:r>
            <a:r>
              <a:rPr lang="en-GB" sz="1400" dirty="0" err="1">
                <a:solidFill>
                  <a:srgbClr val="FF0000"/>
                </a:solidFill>
              </a:rPr>
              <a:t>graphicx</a:t>
            </a:r>
            <a:r>
              <a:rPr lang="en-GB" sz="1400" dirty="0">
                <a:solidFill>
                  <a:srgbClr val="FF0000"/>
                </a:solidFill>
              </a:rPr>
              <a:t> package</a:t>
            </a:r>
          </a:p>
        </p:txBody>
      </p:sp>
      <p:cxnSp>
        <p:nvCxnSpPr>
          <p:cNvPr id="8" name="Straight Arrow Connector 7">
            <a:extLst>
              <a:ext uri="{FF2B5EF4-FFF2-40B4-BE49-F238E27FC236}">
                <a16:creationId xmlns:a16="http://schemas.microsoft.com/office/drawing/2014/main" id="{D0065E72-F589-49E1-8CC9-4908DA224E11}"/>
              </a:ext>
            </a:extLst>
          </p:cNvPr>
          <p:cNvCxnSpPr>
            <a:stCxn id="5" idx="1"/>
          </p:cNvCxnSpPr>
          <p:nvPr/>
        </p:nvCxnSpPr>
        <p:spPr>
          <a:xfrm flipH="1">
            <a:off x="865762" y="1016308"/>
            <a:ext cx="2174879" cy="28697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605702"/>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3504449"/>
            <a:ext cx="4173278" cy="2635762"/>
          </a:xfrm>
        </p:spPr>
        <p:txBody>
          <a:bodyPr>
            <a:noAutofit/>
          </a:bodyPr>
          <a:lstStyle/>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
        <p:nvSpPr>
          <p:cNvPr id="8" name="TextBox 7">
            <a:extLst>
              <a:ext uri="{FF2B5EF4-FFF2-40B4-BE49-F238E27FC236}">
                <a16:creationId xmlns:a16="http://schemas.microsoft.com/office/drawing/2014/main" id="{1AF1534E-0678-4EA4-B9B1-4BCE0670F039}"/>
              </a:ext>
            </a:extLst>
          </p:cNvPr>
          <p:cNvSpPr txBox="1"/>
          <p:nvPr/>
        </p:nvSpPr>
        <p:spPr>
          <a:xfrm>
            <a:off x="398722" y="1720725"/>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05152CD9-B2C8-4471-B95F-186A116DC636}"/>
              </a:ext>
            </a:extLst>
          </p:cNvPr>
          <p:cNvSpPr txBox="1"/>
          <p:nvPr/>
        </p:nvSpPr>
        <p:spPr>
          <a:xfrm>
            <a:off x="398722" y="2090057"/>
            <a:ext cx="3141762" cy="923330"/>
          </a:xfrm>
          <a:prstGeom prst="rect">
            <a:avLst/>
          </a:prstGeom>
          <a:noFill/>
          <a:ln>
            <a:solidFill>
              <a:srgbClr val="FF0000"/>
            </a:solidFill>
          </a:ln>
        </p:spPr>
        <p:txBody>
          <a:bodyPr wrap="square" rtlCol="0">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err="1">
                <a:solidFill>
                  <a:schemeClr val="accent4">
                    <a:lumMod val="75000"/>
                  </a:schemeClr>
                </a:solidFill>
              </a:rPr>
              <a:t>colorlinks</a:t>
            </a:r>
            <a:r>
              <a:rPr lang="en-GB" sz="1800" dirty="0">
                <a:solidFill>
                  <a:schemeClr val="accent4">
                    <a:lumMod val="75000"/>
                  </a:schemeClr>
                </a:solidFill>
              </a:rPr>
              <a:t>=true, </a:t>
            </a:r>
            <a:r>
              <a:rPr lang="en-GB" sz="1800" dirty="0" err="1">
                <a:solidFill>
                  <a:schemeClr val="accent4">
                    <a:lumMod val="75000"/>
                  </a:schemeClr>
                </a:solidFill>
              </a:rPr>
              <a:t>linkcolor</a:t>
            </a:r>
            <a:r>
              <a:rPr lang="en-GB" sz="1800" dirty="0">
                <a:solidFill>
                  <a:schemeClr val="accent4">
                    <a:lumMod val="75000"/>
                  </a:schemeClr>
                </a:solidFill>
              </a:rPr>
              <a:t>=blue, </a:t>
            </a:r>
            <a:r>
              <a:rPr lang="en-GB" sz="1800" dirty="0" err="1">
                <a:solidFill>
                  <a:schemeClr val="accent4">
                    <a:lumMod val="75000"/>
                  </a:schemeClr>
                </a:solidFill>
              </a:rPr>
              <a:t>citecolor</a:t>
            </a:r>
            <a:r>
              <a:rPr lang="en-GB" sz="1800" dirty="0">
                <a:solidFill>
                  <a:schemeClr val="accent4">
                    <a:lumMod val="75000"/>
                  </a:schemeClr>
                </a:solidFill>
              </a:rPr>
              <a:t>=red</a:t>
            </a:r>
            <a:r>
              <a:rPr lang="en-GB" sz="1800" dirty="0"/>
              <a:t>]{</a:t>
            </a:r>
            <a:r>
              <a:rPr lang="en-GB" sz="1800" dirty="0" err="1">
                <a:solidFill>
                  <a:schemeClr val="tx2">
                    <a:lumMod val="50000"/>
                    <a:lumOff val="50000"/>
                  </a:schemeClr>
                </a:solidFill>
              </a:rPr>
              <a:t>hyperref</a:t>
            </a:r>
            <a:r>
              <a:rPr lang="en-GB" sz="1800" dirty="0"/>
              <a:t>}</a:t>
            </a:r>
          </a:p>
        </p:txBody>
      </p:sp>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239675" y="2098580"/>
            <a:ext cx="4199713" cy="3911058"/>
          </a:xfrm>
        </p:spPr>
        <p:txBody>
          <a:bodyPr>
            <a:noAutofit/>
          </a:bodyPr>
          <a:lstStyle/>
          <a:p>
            <a:pPr marL="0" indent="0">
              <a:buNone/>
            </a:pPr>
            <a:r>
              <a:rPr lang="en-GB" sz="1600" dirty="0">
                <a:solidFill>
                  <a:schemeClr val="tx2">
                    <a:lumMod val="50000"/>
                    <a:lumOff val="50000"/>
                  </a:schemeClr>
                </a:solidFill>
              </a:rPr>
              <a:t>\begin</a:t>
            </a:r>
            <a:r>
              <a:rPr lang="en-GB" sz="1600" dirty="0"/>
              <a:t>{</a:t>
            </a:r>
            <a:r>
              <a:rPr lang="en-GB" sz="1600" dirty="0">
                <a:solidFill>
                  <a:schemeClr val="accent4">
                    <a:lumMod val="75000"/>
                  </a:schemeClr>
                </a:solidFill>
              </a:rPr>
              <a:t>figure</a:t>
            </a:r>
            <a:r>
              <a:rPr lang="en-GB" sz="1600" dirty="0"/>
              <a:t>}</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centering</a:t>
            </a:r>
            <a:endParaRPr lang="en-GB" sz="1600" dirty="0">
              <a:solidFill>
                <a:schemeClr val="tx2">
                  <a:lumMod val="50000"/>
                  <a:lumOff val="50000"/>
                </a:schemeClr>
              </a:solidFill>
            </a:endParaRP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[Amazon]{</a:t>
            </a:r>
            <a:r>
              <a:rPr lang="en-GB" sz="1600" dirty="0">
                <a:solidFill>
                  <a:schemeClr val="tx2">
                    <a:lumMod val="50000"/>
                    <a:lumOff val="50000"/>
                  </a:schemeClr>
                </a:solidFill>
              </a:rPr>
              <a:t>\label</a:t>
            </a:r>
            <a:r>
              <a:rPr lang="en-GB" sz="1600" dirty="0"/>
              <a:t>{</a:t>
            </a:r>
            <a:r>
              <a:rPr lang="en-GB" sz="1600" dirty="0">
                <a:solidFill>
                  <a:schemeClr val="accent4">
                    <a:lumMod val="75000"/>
                  </a:schemeClr>
                </a:solidFill>
              </a:rPr>
              <a:t>amazon</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0.48</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amazon_river</a:t>
            </a:r>
            <a:r>
              <a:rPr lang="en-GB" sz="1600" dirty="0"/>
              <a:t>}} </a:t>
            </a:r>
            <a:r>
              <a:rPr lang="en-GB" sz="1600" dirty="0">
                <a:solidFill>
                  <a:schemeClr val="tx2">
                    <a:lumMod val="50000"/>
                    <a:lumOff val="50000"/>
                  </a:schemeClr>
                </a:solidFill>
              </a:rPr>
              <a:t>\quad</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[Nile]{</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nile</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0.48</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nile_river</a:t>
            </a:r>
            <a:r>
              <a:rPr lang="en-GB" sz="1600" dirty="0"/>
              <a:t>}} </a:t>
            </a:r>
            <a:r>
              <a:rPr lang="en-GB" sz="1600" dirty="0">
                <a:solidFill>
                  <a:schemeClr val="accent1">
                    <a:lumMod val="60000"/>
                    <a:lumOff val="40000"/>
                  </a:schemeClr>
                </a:solidFill>
              </a:rPr>
              <a:t>\\</a:t>
            </a:r>
            <a:r>
              <a:rPr lang="en-GB" sz="1600" dirty="0"/>
              <a:t> </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[Yangtze]{</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yangtze</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0.52</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yangtze_river</a:t>
            </a:r>
            <a:r>
              <a:rPr lang="en-GB" sz="1600" dirty="0"/>
              <a:t>}} </a:t>
            </a:r>
            <a:r>
              <a:rPr lang="en-GB" sz="1600" dirty="0">
                <a:solidFill>
                  <a:schemeClr val="tx2">
                    <a:lumMod val="50000"/>
                    <a:lumOff val="50000"/>
                  </a:schemeClr>
                </a:solidFill>
              </a:rPr>
              <a:t>\quad</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[Thames]{</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thames</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0.44</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thames_river</a:t>
            </a:r>
            <a:r>
              <a:rPr lang="en-GB" sz="1600" dirty="0"/>
              <a:t>}}</a:t>
            </a:r>
          </a:p>
          <a:p>
            <a:pPr marL="0" indent="0">
              <a:buNone/>
            </a:pPr>
            <a:r>
              <a:rPr lang="en-GB" sz="1600" dirty="0">
                <a:solidFill>
                  <a:schemeClr val="tx2">
                    <a:lumMod val="50000"/>
                    <a:lumOff val="50000"/>
                  </a:schemeClr>
                </a:solidFill>
              </a:rPr>
              <a:t>\caption</a:t>
            </a:r>
            <a:r>
              <a:rPr lang="en-GB" sz="1600" dirty="0"/>
              <a:t>{Rivers}</a:t>
            </a:r>
            <a:r>
              <a:rPr lang="en-GB" sz="1600" dirty="0">
                <a:solidFill>
                  <a:schemeClr val="tx2">
                    <a:lumMod val="50000"/>
                    <a:lumOff val="50000"/>
                  </a:schemeClr>
                </a:solidFill>
              </a:rPr>
              <a:t>\label</a:t>
            </a:r>
            <a:r>
              <a:rPr lang="en-GB" sz="1600" dirty="0"/>
              <a:t>{</a:t>
            </a:r>
            <a:r>
              <a:rPr lang="en-GB" sz="1600" dirty="0">
                <a:solidFill>
                  <a:schemeClr val="accent4">
                    <a:lumMod val="75000"/>
                  </a:schemeClr>
                </a:solidFill>
              </a:rPr>
              <a:t>rivers</a:t>
            </a:r>
            <a:r>
              <a:rPr lang="en-GB" sz="1600" dirty="0"/>
              <a:t>}</a:t>
            </a:r>
          </a:p>
          <a:p>
            <a:pPr marL="0" indent="0">
              <a:buNone/>
            </a:pPr>
            <a:r>
              <a:rPr lang="en-GB" sz="1600" dirty="0">
                <a:solidFill>
                  <a:schemeClr val="tx2">
                    <a:lumMod val="50000"/>
                    <a:lumOff val="50000"/>
                  </a:schemeClr>
                </a:solidFill>
              </a:rPr>
              <a:t>\end</a:t>
            </a:r>
            <a:r>
              <a:rPr lang="en-GB" sz="1600" dirty="0"/>
              <a:t>{</a:t>
            </a:r>
            <a:r>
              <a:rPr lang="en-GB" sz="1600" dirty="0">
                <a:solidFill>
                  <a:schemeClr val="accent4">
                    <a:lumMod val="75000"/>
                  </a:schemeClr>
                </a:solidFill>
              </a:rPr>
              <a:t>figure</a:t>
            </a:r>
            <a:r>
              <a:rPr lang="en-GB" sz="1600" dirty="0"/>
              <a:t>}</a:t>
            </a:r>
          </a:p>
          <a:p>
            <a:pPr marL="0" indent="0">
              <a:buNone/>
            </a:pPr>
            <a:endParaRPr lang="en-GB" sz="1600" dirty="0"/>
          </a:p>
          <a:p>
            <a:pPr marL="0" indent="0">
              <a:buNone/>
            </a:pPr>
            <a:r>
              <a:rPr lang="en-GB" sz="1600" dirty="0">
                <a:solidFill>
                  <a:schemeClr val="tx2">
                    <a:lumMod val="50000"/>
                    <a:lumOff val="50000"/>
                  </a:schemeClr>
                </a:solidFill>
              </a:rPr>
              <a:t>\ref</a:t>
            </a:r>
            <a:r>
              <a:rPr lang="en-GB" sz="1600" dirty="0"/>
              <a:t>{</a:t>
            </a:r>
            <a:r>
              <a:rPr lang="en-GB" sz="1600" dirty="0" err="1">
                <a:solidFill>
                  <a:schemeClr val="accent4">
                    <a:lumMod val="75000"/>
                  </a:schemeClr>
                </a:solidFill>
              </a:rPr>
              <a:t>nile</a:t>
            </a:r>
            <a:r>
              <a:rPr lang="en-GB" sz="1600" dirty="0"/>
              <a:t>} is part of </a:t>
            </a:r>
            <a:r>
              <a:rPr lang="en-GB" sz="1600" dirty="0">
                <a:solidFill>
                  <a:schemeClr val="tx2">
                    <a:lumMod val="50000"/>
                    <a:lumOff val="50000"/>
                  </a:schemeClr>
                </a:solidFill>
              </a:rPr>
              <a:t>\ref</a:t>
            </a:r>
            <a:r>
              <a:rPr lang="en-GB" sz="1600" dirty="0"/>
              <a:t>{</a:t>
            </a:r>
            <a:r>
              <a:rPr lang="en-GB" sz="1600" dirty="0">
                <a:solidFill>
                  <a:schemeClr val="accent4">
                    <a:lumMod val="75000"/>
                  </a:schemeClr>
                </a:solidFill>
              </a:rPr>
              <a:t>rivers</a:t>
            </a:r>
            <a:r>
              <a:rPr lang="en-GB" sz="1600" dirty="0"/>
              <a:t>}.</a:t>
            </a:r>
            <a:endParaRPr lang="en-GB" sz="16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grpSp>
        <p:nvGrpSpPr>
          <p:cNvPr id="8" name="Group 7">
            <a:extLst>
              <a:ext uri="{FF2B5EF4-FFF2-40B4-BE49-F238E27FC236}">
                <a16:creationId xmlns:a16="http://schemas.microsoft.com/office/drawing/2014/main" id="{A44E0BC6-4A31-49F0-A1AD-B11D99FB6ED4}"/>
              </a:ext>
            </a:extLst>
          </p:cNvPr>
          <p:cNvGrpSpPr/>
          <p:nvPr/>
        </p:nvGrpSpPr>
        <p:grpSpPr>
          <a:xfrm>
            <a:off x="239675" y="1284329"/>
            <a:ext cx="2920992" cy="643057"/>
            <a:chOff x="239675" y="1353129"/>
            <a:chExt cx="2920992" cy="643057"/>
          </a:xfrm>
        </p:grpSpPr>
        <p:sp>
          <p:nvSpPr>
            <p:cNvPr id="6" name="TextBox 5">
              <a:extLst>
                <a:ext uri="{FF2B5EF4-FFF2-40B4-BE49-F238E27FC236}">
                  <a16:creationId xmlns:a16="http://schemas.microsoft.com/office/drawing/2014/main" id="{751AE24A-A31C-4336-8A00-420F363437BA}"/>
                </a:ext>
              </a:extLst>
            </p:cNvPr>
            <p:cNvSpPr txBox="1"/>
            <p:nvPr/>
          </p:nvSpPr>
          <p:spPr>
            <a:xfrm>
              <a:off x="239675" y="1353129"/>
              <a:ext cx="1497526" cy="307777"/>
            </a:xfrm>
            <a:prstGeom prst="rect">
              <a:avLst/>
            </a:prstGeom>
            <a:noFill/>
            <a:ln>
              <a:solidFill>
                <a:srgbClr val="FF0000"/>
              </a:solidFill>
            </a:ln>
          </p:spPr>
          <p:txBody>
            <a:bodyPr wrap="none" rtlCol="0">
              <a:spAutoFit/>
            </a:bodyPr>
            <a:lstStyle/>
            <a:p>
              <a:r>
                <a:rPr lang="en-GB" sz="1400" dirty="0">
                  <a:solidFill>
                    <a:srgbClr val="FF0000"/>
                  </a:solidFill>
                </a:rPr>
                <a:t>Add to preamble</a:t>
              </a:r>
            </a:p>
          </p:txBody>
        </p:sp>
        <p:sp>
          <p:nvSpPr>
            <p:cNvPr id="7" name="TextBox 6">
              <a:extLst>
                <a:ext uri="{FF2B5EF4-FFF2-40B4-BE49-F238E27FC236}">
                  <a16:creationId xmlns:a16="http://schemas.microsoft.com/office/drawing/2014/main" id="{13733D78-4BE5-4695-BC08-7A423BCF46F5}"/>
                </a:ext>
              </a:extLst>
            </p:cNvPr>
            <p:cNvSpPr txBox="1"/>
            <p:nvPr/>
          </p:nvSpPr>
          <p:spPr>
            <a:xfrm>
              <a:off x="239675" y="1657632"/>
              <a:ext cx="2920992" cy="338554"/>
            </a:xfrm>
            <a:prstGeom prst="rect">
              <a:avLst/>
            </a:prstGeom>
            <a:noFill/>
            <a:ln>
              <a:solidFill>
                <a:srgbClr val="FF0000"/>
              </a:solidFill>
            </a:ln>
          </p:spPr>
          <p:txBody>
            <a:bodyPr wrap="none" rtlCol="0">
              <a:spAutoFit/>
            </a:bodyPr>
            <a:lstStyle/>
            <a:p>
              <a:r>
                <a:rPr lang="en-GB" sz="1600" dirty="0">
                  <a:solidFill>
                    <a:schemeClr val="tx2">
                      <a:lumMod val="50000"/>
                      <a:lumOff val="50000"/>
                    </a:schemeClr>
                  </a:solidFill>
                </a:rPr>
                <a:t>\</a:t>
              </a:r>
              <a:r>
                <a:rPr lang="en-GB" sz="1600" dirty="0" err="1">
                  <a:solidFill>
                    <a:schemeClr val="tx2">
                      <a:lumMod val="50000"/>
                      <a:lumOff val="50000"/>
                    </a:schemeClr>
                  </a:solidFill>
                </a:rPr>
                <a:t>usepackage</a:t>
              </a:r>
              <a:r>
                <a:rPr lang="en-GB" sz="1600" dirty="0"/>
                <a:t>{</a:t>
              </a:r>
              <a:r>
                <a:rPr lang="en-GB" sz="1600" dirty="0" err="1">
                  <a:solidFill>
                    <a:schemeClr val="tx2">
                      <a:lumMod val="50000"/>
                      <a:lumOff val="50000"/>
                    </a:schemeClr>
                  </a:solidFill>
                </a:rPr>
                <a:t>subfig</a:t>
              </a:r>
              <a:r>
                <a:rPr lang="en-GB" sz="1600" dirty="0">
                  <a:solidFill>
                    <a:schemeClr val="tx2">
                      <a:lumMod val="50000"/>
                      <a:lumOff val="50000"/>
                    </a:schemeClr>
                  </a:solidFill>
                </a:rPr>
                <a:t>, </a:t>
              </a:r>
              <a:r>
                <a:rPr lang="en-GB" sz="1600" dirty="0" err="1">
                  <a:solidFill>
                    <a:schemeClr val="tx2">
                      <a:lumMod val="50000"/>
                      <a:lumOff val="50000"/>
                    </a:schemeClr>
                  </a:solidFill>
                </a:rPr>
                <a:t>graphicx</a:t>
              </a:r>
              <a:r>
                <a:rPr lang="en-GB" sz="1600" dirty="0"/>
                <a:t>}</a:t>
              </a:r>
            </a:p>
          </p:txBody>
        </p:sp>
      </p:grpSp>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280263" y="5024233"/>
            <a:ext cx="4166693"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7" name="TextBox 6">
            <a:extLst>
              <a:ext uri="{FF2B5EF4-FFF2-40B4-BE49-F238E27FC236}">
                <a16:creationId xmlns:a16="http://schemas.microsoft.com/office/drawing/2014/main" id="{2CB59673-0D3F-4DE9-8E99-E7AE983BBBA7}"/>
              </a:ext>
            </a:extLst>
          </p:cNvPr>
          <p:cNvSpPr txBox="1"/>
          <p:nvPr/>
        </p:nvSpPr>
        <p:spPr>
          <a:xfrm>
            <a:off x="379361" y="1799148"/>
            <a:ext cx="1497526" cy="307777"/>
          </a:xfrm>
          <a:prstGeom prst="rect">
            <a:avLst/>
          </a:prstGeom>
          <a:noFill/>
          <a:ln>
            <a:solidFill>
              <a:srgbClr val="FF0000"/>
            </a:solidFill>
          </a:ln>
        </p:spPr>
        <p:txBody>
          <a:bodyPr wrap="none" rtlCol="0">
            <a:spAutoFit/>
          </a:bodyPr>
          <a:lstStyle/>
          <a:p>
            <a:r>
              <a:rPr lang="en-GB" sz="1400" dirty="0">
                <a:solidFill>
                  <a:srgbClr val="FF0000"/>
                </a:solidFill>
              </a:rPr>
              <a:t>Add to preamble</a:t>
            </a:r>
          </a:p>
        </p:txBody>
      </p:sp>
      <p:sp>
        <p:nvSpPr>
          <p:cNvPr id="9" name="TextBox 8">
            <a:extLst>
              <a:ext uri="{FF2B5EF4-FFF2-40B4-BE49-F238E27FC236}">
                <a16:creationId xmlns:a16="http://schemas.microsoft.com/office/drawing/2014/main" id="{8168D1BA-B83E-4CA0-AC9A-97EBF47D7AEC}"/>
              </a:ext>
            </a:extLst>
          </p:cNvPr>
          <p:cNvSpPr txBox="1"/>
          <p:nvPr/>
        </p:nvSpPr>
        <p:spPr>
          <a:xfrm>
            <a:off x="379361" y="2106925"/>
            <a:ext cx="4062010" cy="2308324"/>
          </a:xfrm>
          <a:prstGeom prst="rect">
            <a:avLst/>
          </a:prstGeom>
          <a:noFill/>
          <a:ln>
            <a:solidFill>
              <a:srgbClr val="FF0000"/>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a:cxnSpLocks/>
          </p:cNvCxnSpPr>
          <p:nvPr/>
        </p:nvCxnSpPr>
        <p:spPr>
          <a:xfrm>
            <a:off x="4572000" y="1417638"/>
            <a:ext cx="0" cy="4393883"/>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214268"/>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349450"/>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4795515"/>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619068"/>
            <a:ext cx="3528366" cy="876376"/>
          </a:xfrm>
          <a:prstGeom prst="rect">
            <a:avLst/>
          </a:prstGeom>
          <a:ln w="28575">
            <a:solidFill>
              <a:schemeClr val="accent3"/>
            </a:solidFill>
          </a:ln>
        </p:spPr>
      </p:pic>
      <p:sp>
        <p:nvSpPr>
          <p:cNvPr id="6" name="TextBox 5">
            <a:extLst>
              <a:ext uri="{FF2B5EF4-FFF2-40B4-BE49-F238E27FC236}">
                <a16:creationId xmlns:a16="http://schemas.microsoft.com/office/drawing/2014/main" id="{48D6B5E1-1D67-4E95-932D-F025ED774AA5}"/>
              </a:ext>
            </a:extLst>
          </p:cNvPr>
          <p:cNvSpPr txBox="1"/>
          <p:nvPr/>
        </p:nvSpPr>
        <p:spPr>
          <a:xfrm>
            <a:off x="350874" y="6039293"/>
            <a:ext cx="8494633" cy="369332"/>
          </a:xfrm>
          <a:prstGeom prst="rect">
            <a:avLst/>
          </a:prstGeom>
          <a:noFill/>
        </p:spPr>
        <p:txBody>
          <a:bodyPr wrap="none" rtlCol="0">
            <a:spAutoFit/>
          </a:bodyPr>
          <a:lstStyle/>
          <a:p>
            <a:r>
              <a:rPr lang="en-GB" dirty="0"/>
              <a:t>The library provides </a:t>
            </a:r>
            <a:r>
              <a:rPr lang="en-GB" dirty="0">
                <a:hlinkClick r:id="rId6"/>
              </a:rPr>
              <a:t>some guidance </a:t>
            </a:r>
            <a:r>
              <a:rPr lang="en-GB" dirty="0"/>
              <a:t>on matching some specific referencing styles</a:t>
            </a:r>
          </a:p>
        </p:txBody>
      </p:sp>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Using this PowerPoint</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dirty="0"/>
              <a:t>Further notes and comments in the notes section of most slides</a:t>
            </a:r>
          </a:p>
          <a:p>
            <a:pPr lvl="1"/>
            <a:r>
              <a:rPr lang="en-GB" sz="2000" dirty="0"/>
              <a:t>Annotates and explains the examples</a:t>
            </a:r>
          </a:p>
          <a:p>
            <a:r>
              <a:rPr lang="en-GB" sz="2400" dirty="0"/>
              <a:t>Notes also often contain links to Overleaf projects used to generate examples</a:t>
            </a:r>
          </a:p>
          <a:p>
            <a:pPr lvl="1"/>
            <a:r>
              <a:rPr lang="en-GB" sz="2000" dirty="0"/>
              <a:t>Allows you to see the example in the context of a compete project</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634929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279783" y="2404759"/>
            <a:ext cx="4221840" cy="4093428"/>
          </a:xfrm>
          <a:prstGeom prst="rect">
            <a:avLst/>
          </a:prstGeom>
          <a:ln w="28575">
            <a:noFill/>
          </a:ln>
        </p:spPr>
        <p:txBody>
          <a:bodyPr wrap="square">
            <a:spAutoFit/>
          </a:bodyPr>
          <a:lstStyle/>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grpSp>
        <p:nvGrpSpPr>
          <p:cNvPr id="5" name="Group 4">
            <a:extLst>
              <a:ext uri="{FF2B5EF4-FFF2-40B4-BE49-F238E27FC236}">
                <a16:creationId xmlns:a16="http://schemas.microsoft.com/office/drawing/2014/main" id="{8081CBA2-3405-4E0D-8432-0752FD2B0833}"/>
              </a:ext>
            </a:extLst>
          </p:cNvPr>
          <p:cNvGrpSpPr/>
          <p:nvPr/>
        </p:nvGrpSpPr>
        <p:grpSpPr>
          <a:xfrm>
            <a:off x="279783" y="1324335"/>
            <a:ext cx="2562514" cy="707886"/>
            <a:chOff x="279783" y="1594601"/>
            <a:chExt cx="2562514" cy="707886"/>
          </a:xfrm>
        </p:grpSpPr>
        <p:sp>
          <p:nvSpPr>
            <p:cNvPr id="7" name="TextBox 6">
              <a:extLst>
                <a:ext uri="{FF2B5EF4-FFF2-40B4-BE49-F238E27FC236}">
                  <a16:creationId xmlns:a16="http://schemas.microsoft.com/office/drawing/2014/main" id="{382B5039-0FCA-4183-A976-558DB9773EE4}"/>
                </a:ext>
              </a:extLst>
            </p:cNvPr>
            <p:cNvSpPr txBox="1"/>
            <p:nvPr/>
          </p:nvSpPr>
          <p:spPr>
            <a:xfrm>
              <a:off x="279783" y="1594601"/>
              <a:ext cx="1689886" cy="338554"/>
            </a:xfrm>
            <a:prstGeom prst="rect">
              <a:avLst/>
            </a:prstGeom>
            <a:noFill/>
            <a:ln>
              <a:solidFill>
                <a:srgbClr val="FF0000"/>
              </a:solidFill>
            </a:ln>
          </p:spPr>
          <p:txBody>
            <a:bodyPr wrap="none" rtlCol="0">
              <a:spAutoFit/>
            </a:bodyPr>
            <a:lstStyle/>
            <a:p>
              <a:r>
                <a:rPr lang="en-GB" sz="1600" dirty="0">
                  <a:solidFill>
                    <a:srgbClr val="FF0000"/>
                  </a:solidFill>
                </a:rPr>
                <a:t>Add to preamble</a:t>
              </a:r>
            </a:p>
          </p:txBody>
        </p:sp>
        <p:sp>
          <p:nvSpPr>
            <p:cNvPr id="8" name="TextBox 7">
              <a:extLst>
                <a:ext uri="{FF2B5EF4-FFF2-40B4-BE49-F238E27FC236}">
                  <a16:creationId xmlns:a16="http://schemas.microsoft.com/office/drawing/2014/main" id="{ECCD3FDA-DFDB-4F01-8DA6-B2190063C17B}"/>
                </a:ext>
              </a:extLst>
            </p:cNvPr>
            <p:cNvSpPr txBox="1"/>
            <p:nvPr/>
          </p:nvSpPr>
          <p:spPr>
            <a:xfrm>
              <a:off x="279783" y="1933155"/>
              <a:ext cx="2562514" cy="369332"/>
            </a:xfrm>
            <a:prstGeom prst="rect">
              <a:avLst/>
            </a:prstGeom>
            <a:noFill/>
            <a:ln>
              <a:solidFill>
                <a:srgbClr val="FF0000"/>
              </a:solidFill>
            </a:ln>
          </p:spPr>
          <p:txBody>
            <a:bodyPr wrap="square">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a:solidFill>
                    <a:schemeClr val="tx2">
                      <a:lumMod val="50000"/>
                      <a:lumOff val="50000"/>
                    </a:schemeClr>
                  </a:solidFill>
                </a:rPr>
                <a:t>acronym</a:t>
              </a:r>
              <a:r>
                <a:rPr lang="en-GB" sz="1800" dirty="0"/>
                <a:t>}</a:t>
              </a:r>
            </a:p>
          </p:txBody>
        </p:sp>
      </p:grpSp>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3178148"/>
            <a:ext cx="4221840" cy="2246769"/>
          </a:xfrm>
          <a:prstGeom prst="rect">
            <a:avLst/>
          </a:prstGeom>
          <a:ln w="28575">
            <a:noFill/>
          </a:ln>
        </p:spPr>
        <p:txBody>
          <a:bodyPr wrap="square">
            <a:spAutoFit/>
          </a:bodyPr>
          <a:lstStyle/>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grpSp>
        <p:nvGrpSpPr>
          <p:cNvPr id="5" name="Group 4">
            <a:extLst>
              <a:ext uri="{FF2B5EF4-FFF2-40B4-BE49-F238E27FC236}">
                <a16:creationId xmlns:a16="http://schemas.microsoft.com/office/drawing/2014/main" id="{9A245DBC-95D6-4764-8E59-0E5DDEA7639C}"/>
              </a:ext>
            </a:extLst>
          </p:cNvPr>
          <p:cNvGrpSpPr/>
          <p:nvPr/>
        </p:nvGrpSpPr>
        <p:grpSpPr>
          <a:xfrm>
            <a:off x="191387" y="1645474"/>
            <a:ext cx="2822079" cy="738664"/>
            <a:chOff x="191387" y="1645474"/>
            <a:chExt cx="2822079" cy="738664"/>
          </a:xfrm>
        </p:grpSpPr>
        <p:sp>
          <p:nvSpPr>
            <p:cNvPr id="7" name="TextBox 6">
              <a:extLst>
                <a:ext uri="{FF2B5EF4-FFF2-40B4-BE49-F238E27FC236}">
                  <a16:creationId xmlns:a16="http://schemas.microsoft.com/office/drawing/2014/main" id="{818BFF91-BF28-45A9-A599-0028E8638A8C}"/>
                </a:ext>
              </a:extLst>
            </p:cNvPr>
            <p:cNvSpPr txBox="1"/>
            <p:nvPr/>
          </p:nvSpPr>
          <p:spPr>
            <a:xfrm>
              <a:off x="191387" y="1645474"/>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9" name="TextBox 8">
              <a:extLst>
                <a:ext uri="{FF2B5EF4-FFF2-40B4-BE49-F238E27FC236}">
                  <a16:creationId xmlns:a16="http://schemas.microsoft.com/office/drawing/2014/main" id="{20B28496-C9DD-4BCA-ABD9-E267B118CA9B}"/>
                </a:ext>
              </a:extLst>
            </p:cNvPr>
            <p:cNvSpPr txBox="1"/>
            <p:nvPr/>
          </p:nvSpPr>
          <p:spPr>
            <a:xfrm>
              <a:off x="191387" y="2014806"/>
              <a:ext cx="2822079" cy="369332"/>
            </a:xfrm>
            <a:prstGeom prst="rect">
              <a:avLst/>
            </a:prstGeom>
            <a:noFill/>
            <a:ln>
              <a:solidFill>
                <a:srgbClr val="FF0000"/>
              </a:solidFill>
            </a:ln>
          </p:spPr>
          <p:txBody>
            <a:bodyPr wrap="square">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err="1">
                  <a:solidFill>
                    <a:schemeClr val="tx2">
                      <a:lumMod val="50000"/>
                      <a:lumOff val="50000"/>
                    </a:schemeClr>
                  </a:solidFill>
                </a:rPr>
                <a:t>amsmath</a:t>
              </a:r>
              <a:r>
                <a:rPr lang="en-GB" sz="1800" dirty="0"/>
                <a:t>}</a:t>
              </a:r>
            </a:p>
          </p:txBody>
        </p:sp>
      </p:gr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is </a:t>
            </a:r>
            <a:r>
              <a:rPr lang="en-GB" sz="2600" dirty="0">
                <a:hlinkClick r:id="rId4"/>
              </a:rPr>
              <a:t>https://tinyurl.com/rcds2022-23</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Integrated “review” system for feedback</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a:t>
            </a:r>
            <a:r>
              <a:rPr lang="en-GB" sz="2400"/>
              <a:t>consider your data</a:t>
            </a:r>
            <a:endParaRPr lang="en-GB" sz="2400" dirty="0"/>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38662</TotalTime>
  <Words>7718</Words>
  <Application>Microsoft Office PowerPoint</Application>
  <PresentationFormat>On-screen Show (4:3)</PresentationFormat>
  <Paragraphs>497</Paragraphs>
  <Slides>43</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Frutiger LT Std 65 Bold</vt:lpstr>
      <vt:lpstr>Times New Roman</vt:lpstr>
      <vt:lpstr>Office Theme</vt:lpstr>
      <vt:lpstr>Writing Theses in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Learning Outcomes</vt:lpstr>
      <vt:lpstr>Using this PowerPoint</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445</cp:revision>
  <cp:lastPrinted>2017-04-21T16:42:54Z</cp:lastPrinted>
  <dcterms:created xsi:type="dcterms:W3CDTF">2014-10-29T16:03:49Z</dcterms:created>
  <dcterms:modified xsi:type="dcterms:W3CDTF">2022-11-09T10:09:19Z</dcterms:modified>
</cp:coreProperties>
</file>