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506" r:id="rId3"/>
    <p:sldId id="267" r:id="rId4"/>
    <p:sldId id="505" r:id="rId5"/>
    <p:sldId id="268" r:id="rId6"/>
    <p:sldId id="295" r:id="rId7"/>
    <p:sldId id="296" r:id="rId8"/>
    <p:sldId id="297" r:id="rId9"/>
    <p:sldId id="298" r:id="rId10"/>
    <p:sldId id="302" r:id="rId11"/>
    <p:sldId id="301" r:id="rId12"/>
    <p:sldId id="300" r:id="rId13"/>
    <p:sldId id="303" r:id="rId14"/>
    <p:sldId id="304" r:id="rId15"/>
    <p:sldId id="307" r:id="rId16"/>
    <p:sldId id="305" r:id="rId17"/>
    <p:sldId id="306" r:id="rId18"/>
    <p:sldId id="308" r:id="rId19"/>
    <p:sldId id="309" r:id="rId20"/>
    <p:sldId id="310" r:id="rId21"/>
    <p:sldId id="311" r:id="rId22"/>
    <p:sldId id="320" r:id="rId23"/>
    <p:sldId id="312" r:id="rId24"/>
    <p:sldId id="316" r:id="rId25"/>
    <p:sldId id="315" r:id="rId26"/>
    <p:sldId id="317" r:id="rId27"/>
    <p:sldId id="313" r:id="rId28"/>
    <p:sldId id="314" r:id="rId29"/>
    <p:sldId id="332" r:id="rId30"/>
    <p:sldId id="318" r:id="rId31"/>
    <p:sldId id="286" r:id="rId32"/>
    <p:sldId id="319" r:id="rId33"/>
    <p:sldId id="321" r:id="rId34"/>
    <p:sldId id="322" r:id="rId35"/>
    <p:sldId id="323" r:id="rId36"/>
    <p:sldId id="326" r:id="rId37"/>
    <p:sldId id="325" r:id="rId38"/>
    <p:sldId id="327" r:id="rId39"/>
    <p:sldId id="330" r:id="rId40"/>
    <p:sldId id="335"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6"/>
            <p14:sldId id="267"/>
            <p14:sldId id="505"/>
            <p14:sldId id="268"/>
            <p14:sldId id="295"/>
            <p14:sldId id="296"/>
            <p14:sldId id="297"/>
            <p14:sldId id="298"/>
            <p14:sldId id="302"/>
            <p14:sldId id="301"/>
            <p14:sldId id="300"/>
            <p14:sldId id="303"/>
            <p14:sldId id="304"/>
            <p14:sldId id="307"/>
            <p14:sldId id="305"/>
            <p14:sldId id="306"/>
            <p14:sldId id="308"/>
            <p14:sldId id="309"/>
            <p14:sldId id="310"/>
            <p14:sldId id="311"/>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6055" autoAdjust="0"/>
  </p:normalViewPr>
  <p:slideViewPr>
    <p:cSldViewPr snapToGrid="0" snapToObjects="1">
      <p:cViewPr varScale="1">
        <p:scale>
          <a:sx n="138" d="100"/>
          <a:sy n="138" d="100"/>
        </p:scale>
        <p:origin x="2568" y="128"/>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6615B1C-6A6A-4C62-80DB-FE8759085790}"/>
    <pc:docChg chg="delSld modSection">
      <pc:chgData name="Cooling, Chris" userId="6dcf99c9-2ba5-410a-8445-0893a3d1421f" providerId="ADAL" clId="{B6615B1C-6A6A-4C62-80DB-FE8759085790}" dt="2022-12-08T09:23:33.124" v="0" actId="47"/>
      <pc:docMkLst>
        <pc:docMk/>
      </pc:docMkLst>
      <pc:sldChg chg="del">
        <pc:chgData name="Cooling, Chris" userId="6dcf99c9-2ba5-410a-8445-0893a3d1421f" providerId="ADAL" clId="{B6615B1C-6A6A-4C62-80DB-FE8759085790}" dt="2022-12-08T09:23:33.124" v="0" actId="47"/>
        <pc:sldMkLst>
          <pc:docMk/>
          <pc:sldMk cId="4207515402" sldId="329"/>
        </pc:sldMkLst>
      </pc:sldChg>
    </pc:docChg>
  </pc:docChgLst>
  <pc:docChgLst>
    <pc:chgData name="Cooling, Chris" userId="6dcf99c9-2ba5-410a-8445-0893a3d1421f" providerId="ADAL" clId="{AA13CEEB-CA6C-43A0-933D-F708DEB830F8}"/>
    <pc:docChg chg="delSld modSld modSection">
      <pc:chgData name="Cooling, Chris" userId="6dcf99c9-2ba5-410a-8445-0893a3d1421f" providerId="ADAL" clId="{AA13CEEB-CA6C-43A0-933D-F708DEB830F8}" dt="2023-07-18T14:16:58.733" v="52" actId="47"/>
      <pc:docMkLst>
        <pc:docMk/>
      </pc:docMkLst>
      <pc:sldChg chg="del">
        <pc:chgData name="Cooling, Chris" userId="6dcf99c9-2ba5-410a-8445-0893a3d1421f" providerId="ADAL" clId="{AA13CEEB-CA6C-43A0-933D-F708DEB830F8}" dt="2023-07-18T14:16:58.733" v="52" actId="47"/>
        <pc:sldMkLst>
          <pc:docMk/>
          <pc:sldMk cId="3718216746" sldId="292"/>
        </pc:sldMkLst>
      </pc:sldChg>
      <pc:sldChg chg="modSp mod">
        <pc:chgData name="Cooling, Chris" userId="6dcf99c9-2ba5-410a-8445-0893a3d1421f" providerId="ADAL" clId="{AA13CEEB-CA6C-43A0-933D-F708DEB830F8}" dt="2023-07-18T14:16:04.427" v="51" actId="20577"/>
        <pc:sldMkLst>
          <pc:docMk/>
          <pc:sldMk cId="634929309" sldId="505"/>
        </pc:sldMkLst>
        <pc:spChg chg="mod">
          <ac:chgData name="Cooling, Chris" userId="6dcf99c9-2ba5-410a-8445-0893a3d1421f" providerId="ADAL" clId="{AA13CEEB-CA6C-43A0-933D-F708DEB830F8}" dt="2023-07-18T14:16:04.427" v="51" actId="20577"/>
          <ac:spMkLst>
            <pc:docMk/>
            <pc:sldMk cId="634929309" sldId="505"/>
            <ac:spMk id="3" creationId="{00000000-0000-0000-0000-000000000000}"/>
          </ac:spMkLst>
        </pc:spChg>
      </pc:sldChg>
    </pc:docChg>
  </pc:docChgLst>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docChgLst>
    <pc:chgData name="Cooling, Chris" userId="6dcf99c9-2ba5-410a-8445-0893a3d1421f" providerId="ADAL" clId="{8EEA7D31-BF10-473A-B479-846DAC03367E}"/>
    <pc:docChg chg="addSld delSld modSld modSection">
      <pc:chgData name="Cooling, Chris" userId="6dcf99c9-2ba5-410a-8445-0893a3d1421f" providerId="ADAL" clId="{8EEA7D31-BF10-473A-B479-846DAC03367E}" dt="2023-02-24T16:46:33.970" v="1" actId="47"/>
      <pc:docMkLst>
        <pc:docMk/>
      </pc:docMkLst>
      <pc:sldChg chg="del">
        <pc:chgData name="Cooling, Chris" userId="6dcf99c9-2ba5-410a-8445-0893a3d1421f" providerId="ADAL" clId="{8EEA7D31-BF10-473A-B479-846DAC03367E}" dt="2023-02-24T16:46:33.970" v="1" actId="47"/>
        <pc:sldMkLst>
          <pc:docMk/>
          <pc:sldMk cId="3686223621" sldId="504"/>
        </pc:sldMkLst>
      </pc:sldChg>
      <pc:sldChg chg="add">
        <pc:chgData name="Cooling, Chris" userId="6dcf99c9-2ba5-410a-8445-0893a3d1421f" providerId="ADAL" clId="{8EEA7D31-BF10-473A-B479-846DAC03367E}" dt="2023-02-24T16:46:31.920" v="0"/>
        <pc:sldMkLst>
          <pc:docMk/>
          <pc:sldMk cId="1073396984" sldId="506"/>
        </pc:sldMkLst>
      </pc:sldChg>
    </pc:docChg>
  </pc:docChgLst>
  <pc:docChgLst>
    <pc:chgData name="Cooling, Chris" userId="6dcf99c9-2ba5-410a-8445-0893a3d1421f" providerId="ADAL" clId="{D52F182F-B813-44B7-BB4E-94DC4ED4A244}"/>
    <pc:docChg chg="modSld">
      <pc:chgData name="Cooling, Chris" userId="6dcf99c9-2ba5-410a-8445-0893a3d1421f" providerId="ADAL" clId="{D52F182F-B813-44B7-BB4E-94DC4ED4A244}" dt="2022-11-08T16:06:42.842" v="0" actId="207"/>
      <pc:docMkLst>
        <pc:docMk/>
      </pc:docMkLst>
      <pc:sldChg chg="modSp mod">
        <pc:chgData name="Cooling, Chris" userId="6dcf99c9-2ba5-410a-8445-0893a3d1421f" providerId="ADAL" clId="{D52F182F-B813-44B7-BB4E-94DC4ED4A244}" dt="2022-11-08T16:06:42.842" v="0" actId="207"/>
        <pc:sldMkLst>
          <pc:docMk/>
          <pc:sldMk cId="1666026033" sldId="286"/>
        </pc:sldMkLst>
        <pc:spChg chg="mod">
          <ac:chgData name="Cooling, Chris" userId="6dcf99c9-2ba5-410a-8445-0893a3d1421f" providerId="ADAL" clId="{D52F182F-B813-44B7-BB4E-94DC4ED4A244}" dt="2022-11-08T16:06:42.842" v="0" actId="207"/>
          <ac:spMkLst>
            <pc:docMk/>
            <pc:sldMk cId="1666026033" sldId="286"/>
            <ac:spMk id="9" creationId="{8168D1BA-B83E-4CA0-AC9A-97EBF47D7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18/07/2023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18/07/2023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18/07/2023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18/07/2023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media/imperial-college/administration-and-support-services/registry/academic-governance/public/regulations/2021-22/MPhil_PhD_Regulations_2021_22.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07339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You can use whatever LaTeX editor/compiler you like</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38663</TotalTime>
  <Words>7317</Words>
  <Application>Microsoft Office PowerPoint</Application>
  <PresentationFormat>On-screen Show (4:3)</PresentationFormat>
  <Paragraphs>482</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2023-07-18T14:17:07Z</dcterms:modified>
</cp:coreProperties>
</file>