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264" r:id="rId2"/>
    <p:sldId id="504" r:id="rId3"/>
    <p:sldId id="267" r:id="rId4"/>
    <p:sldId id="292" r:id="rId5"/>
    <p:sldId id="268" r:id="rId6"/>
    <p:sldId id="295" r:id="rId7"/>
    <p:sldId id="296" r:id="rId8"/>
    <p:sldId id="297" r:id="rId9"/>
    <p:sldId id="298" r:id="rId10"/>
    <p:sldId id="302" r:id="rId11"/>
    <p:sldId id="301" r:id="rId12"/>
    <p:sldId id="300" r:id="rId13"/>
    <p:sldId id="303" r:id="rId14"/>
    <p:sldId id="304" r:id="rId15"/>
    <p:sldId id="307" r:id="rId16"/>
    <p:sldId id="305" r:id="rId17"/>
    <p:sldId id="306" r:id="rId18"/>
    <p:sldId id="308" r:id="rId19"/>
    <p:sldId id="309" r:id="rId20"/>
    <p:sldId id="310" r:id="rId21"/>
    <p:sldId id="311" r:id="rId22"/>
    <p:sldId id="329" r:id="rId23"/>
    <p:sldId id="320" r:id="rId24"/>
    <p:sldId id="312" r:id="rId25"/>
    <p:sldId id="316" r:id="rId26"/>
    <p:sldId id="315" r:id="rId27"/>
    <p:sldId id="317" r:id="rId28"/>
    <p:sldId id="313" r:id="rId29"/>
    <p:sldId id="314" r:id="rId30"/>
    <p:sldId id="332" r:id="rId31"/>
    <p:sldId id="318" r:id="rId32"/>
    <p:sldId id="286" r:id="rId33"/>
    <p:sldId id="319" r:id="rId34"/>
    <p:sldId id="321" r:id="rId35"/>
    <p:sldId id="322" r:id="rId36"/>
    <p:sldId id="323" r:id="rId37"/>
    <p:sldId id="326" r:id="rId38"/>
    <p:sldId id="325" r:id="rId39"/>
    <p:sldId id="327" r:id="rId40"/>
    <p:sldId id="330" r:id="rId41"/>
    <p:sldId id="328" r:id="rId42"/>
    <p:sldId id="331" r:id="rId43"/>
    <p:sldId id="280" r:id="rId44"/>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86055" autoAdjust="0"/>
  </p:normalViewPr>
  <p:slideViewPr>
    <p:cSldViewPr snapToGrid="0" snapToObjects="1">
      <p:cViewPr varScale="1">
        <p:scale>
          <a:sx n="133" d="100"/>
          <a:sy n="133" d="100"/>
        </p:scale>
        <p:origin x="2668" y="100"/>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05/07/2022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43</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05/07/2022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05/07/2022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05/07/2022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www.imperial.ac.uk/brand-style-guide/visual-identity/the-college-crest/"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1.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E1B7330F-D5CB-45DF-8FB3-3DCD9A0E8D21}"/>
              </a:ext>
            </a:extLst>
          </p:cNvPr>
          <p:cNvSpPr txBox="1"/>
          <p:nvPr/>
        </p:nvSpPr>
        <p:spPr>
          <a:xfrm>
            <a:off x="3040641" y="862419"/>
            <a:ext cx="3357009" cy="307777"/>
          </a:xfrm>
          <a:prstGeom prst="rect">
            <a:avLst/>
          </a:prstGeom>
          <a:noFill/>
          <a:ln>
            <a:solidFill>
              <a:srgbClr val="FF0000"/>
            </a:solidFill>
          </a:ln>
        </p:spPr>
        <p:txBody>
          <a:bodyPr wrap="none" rtlCol="0">
            <a:spAutoFit/>
          </a:bodyPr>
          <a:lstStyle/>
          <a:p>
            <a:r>
              <a:rPr lang="en-GB" sz="1400" dirty="0">
                <a:solidFill>
                  <a:srgbClr val="FF0000"/>
                </a:solidFill>
              </a:rPr>
              <a:t>Remember to use the </a:t>
            </a:r>
            <a:r>
              <a:rPr lang="en-GB" sz="1400" dirty="0" err="1">
                <a:solidFill>
                  <a:srgbClr val="FF0000"/>
                </a:solidFill>
              </a:rPr>
              <a:t>graphicx</a:t>
            </a:r>
            <a:r>
              <a:rPr lang="en-GB" sz="1400" dirty="0">
                <a:solidFill>
                  <a:srgbClr val="FF0000"/>
                </a:solidFill>
              </a:rPr>
              <a:t> package</a:t>
            </a:r>
          </a:p>
        </p:txBody>
      </p:sp>
      <p:cxnSp>
        <p:nvCxnSpPr>
          <p:cNvPr id="8" name="Straight Arrow Connector 7">
            <a:extLst>
              <a:ext uri="{FF2B5EF4-FFF2-40B4-BE49-F238E27FC236}">
                <a16:creationId xmlns:a16="http://schemas.microsoft.com/office/drawing/2014/main" id="{D0065E72-F589-49E1-8CC9-4908DA224E11}"/>
              </a:ext>
            </a:extLst>
          </p:cNvPr>
          <p:cNvCxnSpPr>
            <a:stCxn id="5" idx="1"/>
          </p:cNvCxnSpPr>
          <p:nvPr/>
        </p:nvCxnSpPr>
        <p:spPr>
          <a:xfrm flipH="1">
            <a:off x="865762" y="1016308"/>
            <a:ext cx="2174879" cy="2869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605702"/>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a:t> files</a:t>
            </a:r>
            <a:endParaRPr lang="en-GB" sz="28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graphicx</a:t>
            </a:r>
            <a:r>
              <a:rPr lang="en-GB" sz="2000" dirty="0"/>
              <a:t>}</a:t>
            </a:r>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document</a:t>
            </a:r>
            <a:r>
              <a:rPr lang="en-GB" sz="2000" dirty="0"/>
              <a:t>}</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37520</TotalTime>
  <Words>7855</Words>
  <Application>Microsoft Office PowerPoint</Application>
  <PresentationFormat>On-screen Show (4:3)</PresentationFormat>
  <Paragraphs>513</Paragraphs>
  <Slides>43</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447</cp:revision>
  <cp:lastPrinted>2017-04-21T16:42:54Z</cp:lastPrinted>
  <dcterms:created xsi:type="dcterms:W3CDTF">2014-10-29T16:03:49Z</dcterms:created>
  <dcterms:modified xsi:type="dcterms:W3CDTF">2022-07-05T14:05:54Z</dcterms:modified>
</cp:coreProperties>
</file>