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4" r:id="rId2"/>
    <p:sldId id="504" r:id="rId3"/>
    <p:sldId id="267" r:id="rId4"/>
    <p:sldId id="505"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35" r:id="rId43"/>
    <p:sldId id="280" r:id="rId4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103D45-09F7-4688-9DAE-2960EEBE232E}" v="2" dt="2022-10-13T08:17:25.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141" d="100"/>
          <a:sy n="141" d="100"/>
        </p:scale>
        <p:origin x="2468" y="11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D8103D45-09F7-4688-9DAE-2960EEBE232E}"/>
    <pc:docChg chg="custSel addSld delSld modSld modSection">
      <pc:chgData name="Cooling, Chris" userId="6dcf99c9-2ba5-410a-8445-0893a3d1421f" providerId="ADAL" clId="{D8103D45-09F7-4688-9DAE-2960EEBE232E}" dt="2022-10-13T08:18:12.967" v="45" actId="20577"/>
      <pc:docMkLst>
        <pc:docMk/>
      </pc:docMkLst>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del">
        <pc:chgData name="Cooling, Chris" userId="6dcf99c9-2ba5-410a-8445-0893a3d1421f" providerId="ADAL" clId="{D8103D45-09F7-4688-9DAE-2960EEBE232E}" dt="2022-10-10T14:03:18.971" v="2" actId="47"/>
        <pc:sldMkLst>
          <pc:docMk/>
          <pc:sldMk cId="1331705178" sldId="328"/>
        </pc:sldMkLst>
      </pc:sldChg>
      <pc:sldChg chg="del">
        <pc:chgData name="Cooling, Chris" userId="6dcf99c9-2ba5-410a-8445-0893a3d1421f" providerId="ADAL" clId="{D8103D45-09F7-4688-9DAE-2960EEBE232E}" dt="2022-10-10T14:03:10.496" v="0" actId="47"/>
        <pc:sldMkLst>
          <pc:docMk/>
          <pc:sldMk cId="2122788927" sldId="331"/>
        </pc:sldMkLst>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13/10/2022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13/10/2022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a:t>
            </a:r>
            <a:r>
              <a:rPr lang="en-GB" sz="2400"/>
              <a:t>consider your data</a:t>
            </a:r>
            <a:endParaRPr lang="en-GB" sz="2400" dirty="0"/>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37380</TotalTime>
  <Words>7750</Words>
  <Application>Microsoft Office PowerPoint</Application>
  <PresentationFormat>On-screen Show (4:3)</PresentationFormat>
  <Paragraphs>511</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2022-10-13T08:18:13Z</dcterms:modified>
</cp:coreProperties>
</file>