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4" r:id="rId2"/>
    <p:sldId id="504" r:id="rId3"/>
    <p:sldId id="258" r:id="rId4"/>
    <p:sldId id="257" r:id="rId5"/>
    <p:sldId id="267" r:id="rId6"/>
    <p:sldId id="292" r:id="rId7"/>
    <p:sldId id="268" r:id="rId8"/>
    <p:sldId id="295" r:id="rId9"/>
    <p:sldId id="296" r:id="rId10"/>
    <p:sldId id="297" r:id="rId11"/>
    <p:sldId id="298" r:id="rId12"/>
    <p:sldId id="302" r:id="rId13"/>
    <p:sldId id="301" r:id="rId14"/>
    <p:sldId id="300" r:id="rId15"/>
    <p:sldId id="303" r:id="rId16"/>
    <p:sldId id="304" r:id="rId17"/>
    <p:sldId id="307" r:id="rId18"/>
    <p:sldId id="305" r:id="rId19"/>
    <p:sldId id="306" r:id="rId20"/>
    <p:sldId id="308" r:id="rId21"/>
    <p:sldId id="309" r:id="rId22"/>
    <p:sldId id="310" r:id="rId23"/>
    <p:sldId id="311" r:id="rId24"/>
    <p:sldId id="329" r:id="rId25"/>
    <p:sldId id="320" r:id="rId26"/>
    <p:sldId id="312" r:id="rId27"/>
    <p:sldId id="316" r:id="rId28"/>
    <p:sldId id="315" r:id="rId29"/>
    <p:sldId id="317" r:id="rId30"/>
    <p:sldId id="313" r:id="rId31"/>
    <p:sldId id="314" r:id="rId32"/>
    <p:sldId id="332" r:id="rId33"/>
    <p:sldId id="318" r:id="rId34"/>
    <p:sldId id="286" r:id="rId35"/>
    <p:sldId id="319" r:id="rId36"/>
    <p:sldId id="321" r:id="rId37"/>
    <p:sldId id="322" r:id="rId38"/>
    <p:sldId id="323" r:id="rId39"/>
    <p:sldId id="326" r:id="rId40"/>
    <p:sldId id="325" r:id="rId41"/>
    <p:sldId id="327" r:id="rId42"/>
    <p:sldId id="330" r:id="rId43"/>
    <p:sldId id="328" r:id="rId44"/>
    <p:sldId id="331" r:id="rId45"/>
    <p:sldId id="280"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74" d="100"/>
          <a:sy n="74" d="100"/>
        </p:scale>
        <p:origin x="1781" y="7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19/11/2021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19/11/2021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36026</TotalTime>
  <Words>7950</Words>
  <Application>Microsoft Office PowerPoint</Application>
  <PresentationFormat>On-screen Show (4:3)</PresentationFormat>
  <Paragraphs>528</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438</cp:revision>
  <cp:lastPrinted>2017-04-21T16:42:54Z</cp:lastPrinted>
  <dcterms:created xsi:type="dcterms:W3CDTF">2014-10-29T16:03:49Z</dcterms:created>
  <dcterms:modified xsi:type="dcterms:W3CDTF">2021-11-19T14:25:27Z</dcterms:modified>
</cp:coreProperties>
</file>