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handoutMasterIdLst>
    <p:handoutMasterId r:id="rId45"/>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7" r:id="rId15"/>
    <p:sldId id="305" r:id="rId16"/>
    <p:sldId id="306" r:id="rId17"/>
    <p:sldId id="308" r:id="rId18"/>
    <p:sldId id="309" r:id="rId19"/>
    <p:sldId id="310" r:id="rId20"/>
    <p:sldId id="311" r:id="rId21"/>
    <p:sldId id="329" r:id="rId22"/>
    <p:sldId id="320" r:id="rId23"/>
    <p:sldId id="312" r:id="rId24"/>
    <p:sldId id="316" r:id="rId25"/>
    <p:sldId id="315" r:id="rId26"/>
    <p:sldId id="317" r:id="rId27"/>
    <p:sldId id="313" r:id="rId28"/>
    <p:sldId id="314" r:id="rId29"/>
    <p:sldId id="332" r:id="rId30"/>
    <p:sldId id="318" r:id="rId31"/>
    <p:sldId id="286" r:id="rId32"/>
    <p:sldId id="319" r:id="rId33"/>
    <p:sldId id="321" r:id="rId34"/>
    <p:sldId id="322" r:id="rId35"/>
    <p:sldId id="323" r:id="rId36"/>
    <p:sldId id="326" r:id="rId37"/>
    <p:sldId id="325" r:id="rId38"/>
    <p:sldId id="327" r:id="rId39"/>
    <p:sldId id="330" r:id="rId40"/>
    <p:sldId id="328" r:id="rId41"/>
    <p:sldId id="331" r:id="rId42"/>
    <p:sldId id="280" r:id="rId43"/>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67965" autoAdjust="0"/>
  </p:normalViewPr>
  <p:slideViewPr>
    <p:cSldViewPr snapToGrid="0" snapToObjects="1">
      <p:cViewPr varScale="1">
        <p:scale>
          <a:sx n="58" d="100"/>
          <a:sy n="58" d="100"/>
        </p:scale>
        <p:origin x="2237" y="77"/>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04/10/2021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42</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04/10/2021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04/10/2021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image" Target="../media/image26.pn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1.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graphicx</a:t>
            </a:r>
            <a:r>
              <a:rPr lang="en-GB" sz="2000" dirty="0"/>
              <a:t>}</a:t>
            </a:r>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document</a:t>
            </a:r>
            <a:r>
              <a:rPr lang="en-GB" sz="2000" dirty="0"/>
              <a:t>}</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36022</TotalTime>
  <Words>7776</Words>
  <Application>Microsoft Office PowerPoint</Application>
  <PresentationFormat>On-screen Show (4:3)</PresentationFormat>
  <Paragraphs>511</Paragraphs>
  <Slides>42</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434</cp:revision>
  <cp:lastPrinted>2017-04-21T16:42:54Z</cp:lastPrinted>
  <dcterms:created xsi:type="dcterms:W3CDTF">2014-10-29T16:03:49Z</dcterms:created>
  <dcterms:modified xsi:type="dcterms:W3CDTF">2021-10-04T09:44:23Z</dcterms:modified>
</cp:coreProperties>
</file>