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0025" autoAdjust="0"/>
  </p:normalViewPr>
  <p:slideViewPr>
    <p:cSldViewPr snapToGrid="0" snapToObjects="1">
      <p:cViewPr varScale="1">
        <p:scale>
          <a:sx n="68" d="100"/>
          <a:sy n="68" d="100"/>
        </p:scale>
        <p:origin x="1949" y="125"/>
      </p:cViewPr>
      <p:guideLst>
        <p:guide orient="horz" pos="2183"/>
        <p:guide pos="2880"/>
      </p:guideLst>
    </p:cSldViewPr>
  </p:slideViewPr>
  <p:outlineViewPr>
    <p:cViewPr>
      <p:scale>
        <a:sx n="33" d="100"/>
        <a:sy n="33" d="100"/>
      </p:scale>
      <p:origin x="0" y="-18474"/>
    </p:cViewPr>
  </p:outlineViewPr>
  <p:notesTextViewPr>
    <p:cViewPr>
      <p:scale>
        <a:sx n="3" d="2"/>
        <a:sy n="3" d="2"/>
      </p:scale>
      <p:origin x="0" y="-3005"/>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17/11/2020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17/11/2020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
        <p:nvSpPr>
          <p:cNvPr id="6" name="TextBox 5">
            <a:extLst>
              <a:ext uri="{FF2B5EF4-FFF2-40B4-BE49-F238E27FC236}">
                <a16:creationId xmlns:a16="http://schemas.microsoft.com/office/drawing/2014/main" id="{B1A6920F-E40D-4947-85C4-DA0E3BEA57C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figures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F904172-DE3A-4AA5-B8AB-6E4C4800BE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
        <p:nvSpPr>
          <p:cNvPr id="7" name="TextBox 6">
            <a:extLst>
              <a:ext uri="{FF2B5EF4-FFF2-40B4-BE49-F238E27FC236}">
                <a16:creationId xmlns:a16="http://schemas.microsoft.com/office/drawing/2014/main" id="{EC86ED1F-9D44-4C7A-B259-5FF5082C26A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31481</TotalTime>
  <Words>7159</Words>
  <Application>Microsoft Office PowerPoint</Application>
  <PresentationFormat>On-screen Show (4:3)</PresentationFormat>
  <Paragraphs>486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391</cp:revision>
  <cp:lastPrinted>2017-04-21T16:42:54Z</cp:lastPrinted>
  <dcterms:created xsi:type="dcterms:W3CDTF">2014-10-29T16:03:49Z</dcterms:created>
  <dcterms:modified xsi:type="dcterms:W3CDTF">2020-11-18T09:47:37Z</dcterms:modified>
</cp:coreProperties>
</file>