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5" r:id="rId16"/>
    <p:sldId id="306" r:id="rId17"/>
    <p:sldId id="308" r:id="rId18"/>
    <p:sldId id="309" r:id="rId19"/>
    <p:sldId id="310" r:id="rId20"/>
    <p:sldId id="311" r:id="rId21"/>
    <p:sldId id="329" r:id="rId22"/>
    <p:sldId id="320" r:id="rId23"/>
    <p:sldId id="312" r:id="rId24"/>
    <p:sldId id="316" r:id="rId25"/>
    <p:sldId id="315" r:id="rId26"/>
    <p:sldId id="317" r:id="rId27"/>
    <p:sldId id="313" r:id="rId28"/>
    <p:sldId id="314" r:id="rId29"/>
    <p:sldId id="318"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19/03/2021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19/03/2021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19/03/2021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35881</TotalTime>
  <Words>7553</Words>
  <Application>Microsoft Office PowerPoint</Application>
  <PresentationFormat>On-screen Show (4:3)</PresentationFormat>
  <Paragraphs>496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426</cp:revision>
  <cp:lastPrinted>2017-04-21T16:42:54Z</cp:lastPrinted>
  <dcterms:created xsi:type="dcterms:W3CDTF">2014-10-29T16:03:49Z</dcterms:created>
  <dcterms:modified xsi:type="dcterms:W3CDTF">2021-03-19T14:36:19Z</dcterms:modified>
</cp:coreProperties>
</file>