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4" r:id="rId2"/>
    <p:sldId id="504" r:id="rId3"/>
    <p:sldId id="538" r:id="rId4"/>
    <p:sldId id="267"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28" r:id="rId43"/>
    <p:sldId id="331" r:id="rId44"/>
    <p:sldId id="280" r:id="rId4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71" d="100"/>
          <a:sy n="71" d="100"/>
        </p:scale>
        <p:origin x="1853" y="53"/>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08/04/2022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37377</TotalTime>
  <Words>7915</Words>
  <Application>Microsoft Office PowerPoint</Application>
  <PresentationFormat>On-screen Show (4:3)</PresentationFormat>
  <Paragraphs>522</Paragraphs>
  <Slides>44</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443</cp:revision>
  <cp:lastPrinted>2017-04-21T16:42:54Z</cp:lastPrinted>
  <dcterms:created xsi:type="dcterms:W3CDTF">2014-10-29T16:03:49Z</dcterms:created>
  <dcterms:modified xsi:type="dcterms:W3CDTF">2022-04-08T09:24:17Z</dcterms:modified>
</cp:coreProperties>
</file>