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59" r:id="rId5"/>
    <p:sldId id="267" r:id="rId6"/>
    <p:sldId id="265" r:id="rId7"/>
    <p:sldId id="268" r:id="rId8"/>
    <p:sldId id="271" r:id="rId9"/>
    <p:sldId id="264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/>
    <p:restoredTop sz="95846"/>
  </p:normalViewPr>
  <p:slideViewPr>
    <p:cSldViewPr snapToGrid="0" snapToObjects="1">
      <p:cViewPr varScale="1">
        <p:scale>
          <a:sx n="111" d="100"/>
          <a:sy n="111" d="100"/>
        </p:scale>
        <p:origin x="248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0" d="100"/>
          <a:sy n="110" d="100"/>
        </p:scale>
        <p:origin x="53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FB226-5653-1747-A15C-499F0607FA97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63759-681A-8848-AAC9-6FB7359ED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00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2929-FB8B-0C07-24A2-B653D8C00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6A52A-9B38-F849-A4F3-A1C09A86E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597A8-C339-20F5-775D-76D29E6DA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E86-2A98-D24A-80FA-688D499C627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4368-93D7-CB80-478E-1EAF4270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AB90-14C3-52ED-CA82-6B9186EA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84EA-E765-D040-99B4-C979B962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56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F595-12C2-E9E8-CC78-09087698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24D5F-9251-3DE2-A865-B831DE0CC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4C3B-B2A9-077A-D614-DCF74CE0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E86-2A98-D24A-80FA-688D499C627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269E6-3833-6014-FA7F-0077B60B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5ADB8-FA9A-2B72-EA8E-D50B759B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84EA-E765-D040-99B4-C979B962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7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AA814-7BB2-8F88-2A9A-447092B19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3BB6B-06B6-958B-45E9-F272267A8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E8632-AA65-A22C-9AD1-9E2190C8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E86-2A98-D24A-80FA-688D499C627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67B6C-9637-A9E2-D8FD-0BE5DC62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D69B4-AA6A-472A-75F3-3180BC60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84EA-E765-D040-99B4-C979B962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B960-E40D-40FA-CB5A-A6EEC488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67AC-4C0F-BF22-23E6-F8F57FF38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B404B-9FA0-6DC8-C622-079B9FF12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E86-2A98-D24A-80FA-688D499C627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AEA5-4DD1-924E-570A-EE937853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3D435-B22A-CF46-8CF1-5FB44E78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84EA-E765-D040-99B4-C979B962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5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CE14-7C4F-D4E5-ADAC-FE624D8DC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C70C4-C957-418E-54C2-3FD6360C2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0643B-4E4B-D104-20BD-3763E732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E86-2A98-D24A-80FA-688D499C627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B767F-A1BB-C8D3-66A6-285F2000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9E20F-99D7-4814-92E2-DC4276A5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84EA-E765-D040-99B4-C979B962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2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5460-F802-02D3-072D-EAD8C513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2FE6-674C-5A00-8962-6647D698C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E5141-B065-7D8A-7459-BF9566FE4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2B6BD-B8A4-2FBC-FC6D-33BBA859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E86-2A98-D24A-80FA-688D499C627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33BB4-7B4C-4C12-C12F-ECA245F9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07FF5-34B6-5C83-1B83-1DF0B905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84EA-E765-D040-99B4-C979B962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8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8F83-E124-1B2E-406D-701ED50B6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D3D05-E48C-02DB-9425-75AAFAE2B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93FA0-DD37-15E9-D093-0E8BF2200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CA543-289C-7385-8C78-1F7B918C9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4A392-24F4-174C-9AE8-954FB9235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B8203-B222-5584-F7E5-D8753475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E86-2A98-D24A-80FA-688D499C627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2CC53-6F53-13E5-134B-C8CC71E8D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44717-822F-D854-77CD-C6FADE83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84EA-E765-D040-99B4-C979B962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3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8679-FD38-86C0-3166-BB391B1B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C6A016-0F76-FA5A-40EF-B5E8AF0D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E86-2A98-D24A-80FA-688D499C627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42CF3-7AB0-181B-48C8-F2202688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602DD-2AD0-A620-7985-F335B5E5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84EA-E765-D040-99B4-C979B962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2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2F634-8BED-08D5-F4FD-BD7A81E2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E86-2A98-D24A-80FA-688D499C627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5892A-FB6C-C811-A268-C500524F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BF377-C218-EC6F-C313-5E3FD0C1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84EA-E765-D040-99B4-C979B962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76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C8ED-D458-7DAF-B8D4-D565158E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1DD0-CA02-B4C1-E92F-02EC6BAF7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F8438-743D-2916-BA33-CE2524387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EACD6-A96A-58DF-9A3F-012394CF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E86-2A98-D24A-80FA-688D499C627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F314A-B745-FA61-7808-D04C8601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46A08-EC3F-56BC-56FA-AA4BC43B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84EA-E765-D040-99B4-C979B962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3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ECDD-24D2-96A7-0D57-F15717AAB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2DBFA-2E25-D4D3-D910-F73820CBE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00B4D-E09C-2515-98CE-581C2D945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9072F-EB3F-2AAD-2A0A-C1C37120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76E86-2A98-D24A-80FA-688D499C627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3A42A-DB87-FAB6-F00C-04CD04CD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64927-3E0A-D920-29A0-784B347B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E84EA-E765-D040-99B4-C979B962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4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6AACF-FFDB-0871-9CAE-769DF9F0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7B97A-8118-CB9C-DD8B-B81BC265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99D69-5570-A95D-CF0A-15A77B785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76E86-2A98-D24A-80FA-688D499C6278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8F66F-EFEF-D971-E1AC-21CD5D2B1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72FC1-7597-70C5-722D-B3C488C64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E84EA-E765-D040-99B4-C979B9625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2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4.png"/><Relationship Id="rId7" Type="http://schemas.openxmlformats.org/officeDocument/2006/relationships/image" Target="../media/image11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5.png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5.jpeg"/><Relationship Id="rId7" Type="http://schemas.openxmlformats.org/officeDocument/2006/relationships/image" Target="../media/image9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microsoft.com/office/2007/relationships/hdphoto" Target="../media/hdphoto2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BFB390E-B21B-043D-3DA8-19EE176F5333}"/>
              </a:ext>
            </a:extLst>
          </p:cNvPr>
          <p:cNvSpPr/>
          <p:nvPr/>
        </p:nvSpPr>
        <p:spPr>
          <a:xfrm>
            <a:off x="3634740" y="1474470"/>
            <a:ext cx="3623310" cy="362331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F6ABA9-4DD7-8379-8B12-B490FC54B6EC}"/>
              </a:ext>
            </a:extLst>
          </p:cNvPr>
          <p:cNvSpPr/>
          <p:nvPr/>
        </p:nvSpPr>
        <p:spPr>
          <a:xfrm>
            <a:off x="4044315" y="1884045"/>
            <a:ext cx="2804160" cy="280416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07AC9A-BEF0-6879-B4E1-391B1212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407" y="2306972"/>
            <a:ext cx="2282593" cy="21291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12BF482-C393-A000-4C66-2768D9E3A030}"/>
              </a:ext>
            </a:extLst>
          </p:cNvPr>
          <p:cNvSpPr/>
          <p:nvPr/>
        </p:nvSpPr>
        <p:spPr>
          <a:xfrm>
            <a:off x="4206239" y="2957514"/>
            <a:ext cx="2490931" cy="199958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21589558"/>
              </a:avLst>
            </a:prstTxWarp>
            <a:spAutoFit/>
          </a:bodyPr>
          <a:lstStyle/>
          <a:p>
            <a:pPr algn="ctr"/>
            <a:r>
              <a:rPr lang="en-GB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D44109-6297-860A-CEB0-EFD9A01C0925}"/>
              </a:ext>
            </a:extLst>
          </p:cNvPr>
          <p:cNvSpPr/>
          <p:nvPr/>
        </p:nvSpPr>
        <p:spPr>
          <a:xfrm rot="3342122">
            <a:off x="3588613" y="2834188"/>
            <a:ext cx="2414668" cy="1807367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65824"/>
              </a:avLst>
            </a:prstTxWarp>
            <a:spAutoFit/>
          </a:bodyPr>
          <a:lstStyle/>
          <a:p>
            <a:pPr algn="ctr"/>
            <a:r>
              <a:rPr lang="en-GB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7DC032-05B7-F168-06AC-4DD407B61F70}"/>
              </a:ext>
            </a:extLst>
          </p:cNvPr>
          <p:cNvSpPr/>
          <p:nvPr/>
        </p:nvSpPr>
        <p:spPr>
          <a:xfrm rot="6314657">
            <a:off x="3510353" y="2133644"/>
            <a:ext cx="2417997" cy="181337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8163208"/>
              </a:avLst>
            </a:prstTxWarp>
            <a:spAutoFit/>
          </a:bodyPr>
          <a:lstStyle/>
          <a:p>
            <a:pPr algn="ctr"/>
            <a:r>
              <a:rPr lang="en-GB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Graduate</a:t>
            </a:r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FF4AC16C-2CDC-F841-1B7C-3C782143A383}"/>
              </a:ext>
            </a:extLst>
          </p:cNvPr>
          <p:cNvSpPr/>
          <p:nvPr/>
        </p:nvSpPr>
        <p:spPr>
          <a:xfrm rot="1785036">
            <a:off x="4530587" y="4563678"/>
            <a:ext cx="209170" cy="2091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F62508-4C9C-5E88-15D2-BEFBDD2AD75F}"/>
              </a:ext>
            </a:extLst>
          </p:cNvPr>
          <p:cNvSpPr/>
          <p:nvPr/>
        </p:nvSpPr>
        <p:spPr>
          <a:xfrm rot="18073016">
            <a:off x="4970362" y="2870865"/>
            <a:ext cx="2414668" cy="163915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65824"/>
              </a:avLst>
            </a:prstTxWarp>
            <a:spAutoFit/>
          </a:bodyPr>
          <a:lstStyle/>
          <a:p>
            <a:pPr algn="ctr"/>
            <a:r>
              <a:rPr lang="en-GB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Imperial</a:t>
            </a:r>
          </a:p>
        </p:txBody>
      </p:sp>
      <p:sp>
        <p:nvSpPr>
          <p:cNvPr id="16" name="5-point Star 15">
            <a:extLst>
              <a:ext uri="{FF2B5EF4-FFF2-40B4-BE49-F238E27FC236}">
                <a16:creationId xmlns:a16="http://schemas.microsoft.com/office/drawing/2014/main" id="{D69E57B9-3FD5-163B-BEAF-ABAD220BFC84}"/>
              </a:ext>
            </a:extLst>
          </p:cNvPr>
          <p:cNvSpPr/>
          <p:nvPr/>
        </p:nvSpPr>
        <p:spPr>
          <a:xfrm rot="1785036">
            <a:off x="6113285" y="4588008"/>
            <a:ext cx="209170" cy="209170"/>
          </a:xfrm>
          <a:prstGeom prst="star5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461D0-85E2-4B43-D5D8-8869C2B917A6}"/>
              </a:ext>
            </a:extLst>
          </p:cNvPr>
          <p:cNvSpPr/>
          <p:nvPr/>
        </p:nvSpPr>
        <p:spPr>
          <a:xfrm rot="14798568">
            <a:off x="5035933" y="2174239"/>
            <a:ext cx="2414668" cy="163915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65824"/>
              </a:avLst>
            </a:prstTxWarp>
            <a:spAutoFit/>
          </a:bodyPr>
          <a:lstStyle/>
          <a:p>
            <a:pPr algn="ctr"/>
            <a:r>
              <a:rPr lang="en-GB" sz="36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College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B4D9E-2CB3-C9C7-6239-4885CFD6832C}"/>
              </a:ext>
            </a:extLst>
          </p:cNvPr>
          <p:cNvSpPr txBox="1"/>
          <p:nvPr/>
        </p:nvSpPr>
        <p:spPr>
          <a:xfrm>
            <a:off x="685800" y="72009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417829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perial College London: Career | LinkedIn">
            <a:extLst>
              <a:ext uri="{FF2B5EF4-FFF2-40B4-BE49-F238E27FC236}">
                <a16:creationId xmlns:a16="http://schemas.microsoft.com/office/drawing/2014/main" id="{A5421BEB-D4D7-B9FB-19FE-D312C520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4275"/>
            <a:ext cx="12192000" cy="81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28784344-0F72-42DF-6373-6BB5B1D5105B}"/>
              </a:ext>
            </a:extLst>
          </p:cNvPr>
          <p:cNvSpPr/>
          <p:nvPr/>
        </p:nvSpPr>
        <p:spPr>
          <a:xfrm>
            <a:off x="3938779" y="1665826"/>
            <a:ext cx="3937519" cy="3394413"/>
          </a:xfrm>
          <a:prstGeom prst="hexagon">
            <a:avLst/>
          </a:prstGeom>
          <a:solidFill>
            <a:srgbClr val="009193">
              <a:alpha val="28069"/>
            </a:srgbClr>
          </a:solidFill>
          <a:ln w="57150">
            <a:solidFill>
              <a:srgbClr val="00919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37FC4-EE34-FF82-66CB-736FFB23D4F4}"/>
              </a:ext>
            </a:extLst>
          </p:cNvPr>
          <p:cNvGrpSpPr/>
          <p:nvPr/>
        </p:nvGrpSpPr>
        <p:grpSpPr>
          <a:xfrm>
            <a:off x="1449320" y="206383"/>
            <a:ext cx="8296564" cy="6661160"/>
            <a:chOff x="1449320" y="206383"/>
            <a:chExt cx="8296564" cy="6661160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9CD47CE0-618B-E9CA-6419-4E6A5C4B63BA}"/>
                </a:ext>
              </a:extLst>
            </p:cNvPr>
            <p:cNvSpPr/>
            <p:nvPr/>
          </p:nvSpPr>
          <p:spPr>
            <a:xfrm>
              <a:off x="2398626" y="206383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MCMC</a:t>
              </a: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32165BCB-737E-C4CB-0878-4F0CE26D75A0}"/>
                </a:ext>
              </a:extLst>
            </p:cNvPr>
            <p:cNvSpPr/>
            <p:nvPr/>
          </p:nvSpPr>
          <p:spPr>
            <a:xfrm>
              <a:off x="7127787" y="3818345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IDMS</a:t>
              </a: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74C327E-DB0F-E901-2395-4372A1EB58FE}"/>
                </a:ext>
              </a:extLst>
            </p:cNvPr>
            <p:cNvSpPr/>
            <p:nvPr/>
          </p:nvSpPr>
          <p:spPr>
            <a:xfrm>
              <a:off x="7202432" y="887136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Diffusion</a:t>
              </a: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CC6F16F2-D899-86D1-C708-E50841959BA7}"/>
                </a:ext>
              </a:extLst>
            </p:cNvPr>
            <p:cNvSpPr/>
            <p:nvPr/>
          </p:nvSpPr>
          <p:spPr>
            <a:xfrm>
              <a:off x="1449320" y="2446049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COVID</a:t>
              </a:r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04596B3C-2814-4324-06F8-96B44F411DBD}"/>
                </a:ext>
              </a:extLst>
            </p:cNvPr>
            <p:cNvSpPr/>
            <p:nvPr/>
          </p:nvSpPr>
          <p:spPr>
            <a:xfrm>
              <a:off x="2597801" y="4715024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RNA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1C07F9-1C20-3DCE-DB06-9B58F99B6889}"/>
              </a:ext>
            </a:extLst>
          </p:cNvPr>
          <p:cNvGrpSpPr/>
          <p:nvPr/>
        </p:nvGrpSpPr>
        <p:grpSpPr>
          <a:xfrm>
            <a:off x="4389195" y="2201638"/>
            <a:ext cx="2975352" cy="2036822"/>
            <a:chOff x="1555053" y="1825828"/>
            <a:chExt cx="6377931" cy="4366107"/>
          </a:xfrm>
        </p:grpSpPr>
        <p:pic>
          <p:nvPicPr>
            <p:cNvPr id="2" name="Picture 1" descr="Icon&#10;&#10;Description automatically generated">
              <a:extLst>
                <a:ext uri="{FF2B5EF4-FFF2-40B4-BE49-F238E27FC236}">
                  <a16:creationId xmlns:a16="http://schemas.microsoft.com/office/drawing/2014/main" id="{2876CBDB-142B-B34D-D98B-AB0A68CF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5053" y="1825828"/>
              <a:ext cx="6377931" cy="4366107"/>
            </a:xfrm>
            <a:prstGeom prst="rect">
              <a:avLst/>
            </a:prstGeom>
            <a:noFill/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1EA1C0-59AD-588A-F5A2-5FDA306B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39232">
              <a:off x="2996998" y="2620143"/>
              <a:ext cx="1566100" cy="15661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0F3B9B-6FFA-DD23-07C1-2D3565EE4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85000"/>
            </a:blip>
            <a:srcRect l="32826" r="40730"/>
            <a:stretch/>
          </p:blipFill>
          <p:spPr>
            <a:xfrm>
              <a:off x="4108432" y="3707541"/>
              <a:ext cx="1271171" cy="619173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36000"/>
                </a:schemeClr>
              </a:glo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CBD227-DDCF-022D-923C-A30D04691046}"/>
                </a:ext>
              </a:extLst>
            </p:cNvPr>
            <p:cNvSpPr/>
            <p:nvPr/>
          </p:nvSpPr>
          <p:spPr>
            <a:xfrm>
              <a:off x="3770428" y="4393996"/>
              <a:ext cx="3677459" cy="112156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80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13D41-F8BB-2B09-B140-654969A6C634}"/>
                </a:ext>
              </a:extLst>
            </p:cNvPr>
            <p:cNvSpPr/>
            <p:nvPr/>
          </p:nvSpPr>
          <p:spPr>
            <a:xfrm>
              <a:off x="4713655" y="3056597"/>
              <a:ext cx="1684113" cy="65974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8D6531-3373-5F01-FB76-6F33623F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522471">
              <a:off x="2579525" y="3921961"/>
              <a:ext cx="1411614" cy="1495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58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1" presetClass="entr" presetSubtype="1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D29B83C1-2B6C-E084-3E98-49DB300E7EF5}"/>
              </a:ext>
            </a:extLst>
          </p:cNvPr>
          <p:cNvSpPr/>
          <p:nvPr/>
        </p:nvSpPr>
        <p:spPr>
          <a:xfrm>
            <a:off x="1848875" y="1769776"/>
            <a:ext cx="1848299" cy="1424686"/>
          </a:xfrm>
          <a:custGeom>
            <a:avLst/>
            <a:gdLst>
              <a:gd name="connsiteX0" fmla="*/ 408827 w 3182258"/>
              <a:gd name="connsiteY0" fmla="*/ 0 h 2452914"/>
              <a:gd name="connsiteX1" fmla="*/ 2044087 w 3182258"/>
              <a:gd name="connsiteY1" fmla="*/ 0 h 2452914"/>
              <a:gd name="connsiteX2" fmla="*/ 2452914 w 3182258"/>
              <a:gd name="connsiteY2" fmla="*/ 408827 h 2452914"/>
              <a:gd name="connsiteX3" fmla="*/ 2452914 w 3182258"/>
              <a:gd name="connsiteY3" fmla="*/ 1042259 h 2452914"/>
              <a:gd name="connsiteX4" fmla="*/ 2832100 w 3182258"/>
              <a:gd name="connsiteY4" fmla="*/ 947463 h 2452914"/>
              <a:gd name="connsiteX5" fmla="*/ 2832100 w 3182258"/>
              <a:gd name="connsiteY5" fmla="*/ 951851 h 2452914"/>
              <a:gd name="connsiteX6" fmla="*/ 2875643 w 3182258"/>
              <a:gd name="connsiteY6" fmla="*/ 947462 h 2452914"/>
              <a:gd name="connsiteX7" fmla="*/ 3182258 w 3182258"/>
              <a:gd name="connsiteY7" fmla="*/ 1254077 h 2452914"/>
              <a:gd name="connsiteX8" fmla="*/ 2875643 w 3182258"/>
              <a:gd name="connsiteY8" fmla="*/ 1560692 h 2452914"/>
              <a:gd name="connsiteX9" fmla="*/ 2832100 w 3182258"/>
              <a:gd name="connsiteY9" fmla="*/ 1556302 h 2452914"/>
              <a:gd name="connsiteX10" fmla="*/ 2832100 w 3182258"/>
              <a:gd name="connsiteY10" fmla="*/ 1560692 h 2452914"/>
              <a:gd name="connsiteX11" fmla="*/ 2452914 w 3182258"/>
              <a:gd name="connsiteY11" fmla="*/ 1465895 h 2452914"/>
              <a:gd name="connsiteX12" fmla="*/ 2452914 w 3182258"/>
              <a:gd name="connsiteY12" fmla="*/ 2044087 h 2452914"/>
              <a:gd name="connsiteX13" fmla="*/ 2044087 w 3182258"/>
              <a:gd name="connsiteY13" fmla="*/ 2452914 h 2452914"/>
              <a:gd name="connsiteX14" fmla="*/ 1438275 w 3182258"/>
              <a:gd name="connsiteY14" fmla="*/ 2452914 h 2452914"/>
              <a:gd name="connsiteX15" fmla="*/ 1533072 w 3182258"/>
              <a:gd name="connsiteY15" fmla="*/ 2073728 h 2452914"/>
              <a:gd name="connsiteX16" fmla="*/ 1528682 w 3182258"/>
              <a:gd name="connsiteY16" fmla="*/ 2073728 h 2452914"/>
              <a:gd name="connsiteX17" fmla="*/ 1533072 w 3182258"/>
              <a:gd name="connsiteY17" fmla="*/ 2030185 h 2452914"/>
              <a:gd name="connsiteX18" fmla="*/ 1226457 w 3182258"/>
              <a:gd name="connsiteY18" fmla="*/ 1723570 h 2452914"/>
              <a:gd name="connsiteX19" fmla="*/ 919842 w 3182258"/>
              <a:gd name="connsiteY19" fmla="*/ 2030185 h 2452914"/>
              <a:gd name="connsiteX20" fmla="*/ 924231 w 3182258"/>
              <a:gd name="connsiteY20" fmla="*/ 2073728 h 2452914"/>
              <a:gd name="connsiteX21" fmla="*/ 919843 w 3182258"/>
              <a:gd name="connsiteY21" fmla="*/ 2073728 h 2452914"/>
              <a:gd name="connsiteX22" fmla="*/ 1014639 w 3182258"/>
              <a:gd name="connsiteY22" fmla="*/ 2452914 h 2452914"/>
              <a:gd name="connsiteX23" fmla="*/ 408827 w 3182258"/>
              <a:gd name="connsiteY23" fmla="*/ 2452914 h 2452914"/>
              <a:gd name="connsiteX24" fmla="*/ 0 w 3182258"/>
              <a:gd name="connsiteY24" fmla="*/ 2044087 h 2452914"/>
              <a:gd name="connsiteX25" fmla="*/ 0 w 3182258"/>
              <a:gd name="connsiteY25" fmla="*/ 408827 h 2452914"/>
              <a:gd name="connsiteX26" fmla="*/ 408827 w 3182258"/>
              <a:gd name="connsiteY26" fmla="*/ 0 h 245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82258" h="2452914">
                <a:moveTo>
                  <a:pt x="408827" y="0"/>
                </a:moveTo>
                <a:lnTo>
                  <a:pt x="2044087" y="0"/>
                </a:lnTo>
                <a:cubicBezTo>
                  <a:pt x="2269876" y="0"/>
                  <a:pt x="2452914" y="183038"/>
                  <a:pt x="2452914" y="408827"/>
                </a:cubicBezTo>
                <a:lnTo>
                  <a:pt x="2452914" y="1042259"/>
                </a:lnTo>
                <a:cubicBezTo>
                  <a:pt x="2465009" y="1160130"/>
                  <a:pt x="2705705" y="979062"/>
                  <a:pt x="2832100" y="947463"/>
                </a:cubicBezTo>
                <a:lnTo>
                  <a:pt x="2832100" y="951851"/>
                </a:lnTo>
                <a:lnTo>
                  <a:pt x="2875643" y="947462"/>
                </a:lnTo>
                <a:cubicBezTo>
                  <a:pt x="3044982" y="947462"/>
                  <a:pt x="3182258" y="1084738"/>
                  <a:pt x="3182258" y="1254077"/>
                </a:cubicBezTo>
                <a:cubicBezTo>
                  <a:pt x="3182258" y="1423416"/>
                  <a:pt x="3044982" y="1560692"/>
                  <a:pt x="2875643" y="1560692"/>
                </a:cubicBezTo>
                <a:lnTo>
                  <a:pt x="2832100" y="1556302"/>
                </a:lnTo>
                <a:lnTo>
                  <a:pt x="2832100" y="1560692"/>
                </a:lnTo>
                <a:cubicBezTo>
                  <a:pt x="2705705" y="1529093"/>
                  <a:pt x="2482593" y="1343629"/>
                  <a:pt x="2452914" y="1465895"/>
                </a:cubicBezTo>
                <a:lnTo>
                  <a:pt x="2452914" y="2044087"/>
                </a:lnTo>
                <a:cubicBezTo>
                  <a:pt x="2452914" y="2269876"/>
                  <a:pt x="2269876" y="2452914"/>
                  <a:pt x="2044087" y="2452914"/>
                </a:cubicBezTo>
                <a:lnTo>
                  <a:pt x="1438275" y="2452914"/>
                </a:lnTo>
                <a:cubicBezTo>
                  <a:pt x="1316009" y="2423235"/>
                  <a:pt x="1501473" y="2200123"/>
                  <a:pt x="1533072" y="2073728"/>
                </a:cubicBezTo>
                <a:lnTo>
                  <a:pt x="1528682" y="2073728"/>
                </a:lnTo>
                <a:lnTo>
                  <a:pt x="1533072" y="2030185"/>
                </a:lnTo>
                <a:cubicBezTo>
                  <a:pt x="1533072" y="1860846"/>
                  <a:pt x="1395796" y="1723570"/>
                  <a:pt x="1226457" y="1723570"/>
                </a:cubicBezTo>
                <a:cubicBezTo>
                  <a:pt x="1057118" y="1723570"/>
                  <a:pt x="919842" y="1860846"/>
                  <a:pt x="919842" y="2030185"/>
                </a:cubicBezTo>
                <a:lnTo>
                  <a:pt x="924231" y="2073728"/>
                </a:lnTo>
                <a:lnTo>
                  <a:pt x="919843" y="2073728"/>
                </a:lnTo>
                <a:cubicBezTo>
                  <a:pt x="951442" y="2200123"/>
                  <a:pt x="1132510" y="2440819"/>
                  <a:pt x="1014639" y="2452914"/>
                </a:cubicBezTo>
                <a:lnTo>
                  <a:pt x="408827" y="2452914"/>
                </a:lnTo>
                <a:cubicBezTo>
                  <a:pt x="183038" y="2452914"/>
                  <a:pt x="0" y="2269876"/>
                  <a:pt x="0" y="2044087"/>
                </a:cubicBezTo>
                <a:lnTo>
                  <a:pt x="0" y="408827"/>
                </a:lnTo>
                <a:cubicBezTo>
                  <a:pt x="0" y="183038"/>
                  <a:pt x="183038" y="0"/>
                  <a:pt x="4088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6E47854-DEFE-B33D-9946-08FF55B652CD}"/>
              </a:ext>
            </a:extLst>
          </p:cNvPr>
          <p:cNvSpPr/>
          <p:nvPr/>
        </p:nvSpPr>
        <p:spPr>
          <a:xfrm rot="16200000">
            <a:off x="1762949" y="1666185"/>
            <a:ext cx="613230" cy="729344"/>
          </a:xfrm>
          <a:custGeom>
            <a:avLst/>
            <a:gdLst>
              <a:gd name="connsiteX0" fmla="*/ 94797 w 613230"/>
              <a:gd name="connsiteY0" fmla="*/ 0 h 729344"/>
              <a:gd name="connsiteX1" fmla="*/ 518433 w 613230"/>
              <a:gd name="connsiteY1" fmla="*/ 0 h 729344"/>
              <a:gd name="connsiteX2" fmla="*/ 613229 w 613230"/>
              <a:gd name="connsiteY2" fmla="*/ 379186 h 729344"/>
              <a:gd name="connsiteX3" fmla="*/ 608841 w 613230"/>
              <a:gd name="connsiteY3" fmla="*/ 379186 h 729344"/>
              <a:gd name="connsiteX4" fmla="*/ 613230 w 613230"/>
              <a:gd name="connsiteY4" fmla="*/ 422729 h 729344"/>
              <a:gd name="connsiteX5" fmla="*/ 306615 w 613230"/>
              <a:gd name="connsiteY5" fmla="*/ 729344 h 729344"/>
              <a:gd name="connsiteX6" fmla="*/ 0 w 613230"/>
              <a:gd name="connsiteY6" fmla="*/ 422729 h 729344"/>
              <a:gd name="connsiteX7" fmla="*/ 4390 w 613230"/>
              <a:gd name="connsiteY7" fmla="*/ 379186 h 729344"/>
              <a:gd name="connsiteX8" fmla="*/ 0 w 613230"/>
              <a:gd name="connsiteY8" fmla="*/ 379186 h 72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3230" h="729344">
                <a:moveTo>
                  <a:pt x="94797" y="0"/>
                </a:moveTo>
                <a:lnTo>
                  <a:pt x="518433" y="0"/>
                </a:lnTo>
                <a:lnTo>
                  <a:pt x="613229" y="379186"/>
                </a:lnTo>
                <a:lnTo>
                  <a:pt x="608841" y="379186"/>
                </a:lnTo>
                <a:lnTo>
                  <a:pt x="613230" y="422729"/>
                </a:lnTo>
                <a:cubicBezTo>
                  <a:pt x="613230" y="592068"/>
                  <a:pt x="475954" y="729344"/>
                  <a:pt x="306615" y="729344"/>
                </a:cubicBezTo>
                <a:cubicBezTo>
                  <a:pt x="137276" y="729344"/>
                  <a:pt x="0" y="592068"/>
                  <a:pt x="0" y="422729"/>
                </a:cubicBezTo>
                <a:lnTo>
                  <a:pt x="4390" y="379186"/>
                </a:lnTo>
                <a:lnTo>
                  <a:pt x="0" y="37918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91D32F-51B9-465E-DE1E-668E47E7D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681" y="2901076"/>
            <a:ext cx="602345" cy="6438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A2E499-0F5A-7986-A8BB-CC8AF574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826" y="194976"/>
            <a:ext cx="1473200" cy="1574800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250174AF-0D34-4374-5821-1F9D49415371}"/>
              </a:ext>
            </a:extLst>
          </p:cNvPr>
          <p:cNvSpPr/>
          <p:nvPr/>
        </p:nvSpPr>
        <p:spPr>
          <a:xfrm rot="10800000">
            <a:off x="1736057" y="3180290"/>
            <a:ext cx="613230" cy="729344"/>
          </a:xfrm>
          <a:custGeom>
            <a:avLst/>
            <a:gdLst>
              <a:gd name="connsiteX0" fmla="*/ 94797 w 613230"/>
              <a:gd name="connsiteY0" fmla="*/ 0 h 729344"/>
              <a:gd name="connsiteX1" fmla="*/ 518433 w 613230"/>
              <a:gd name="connsiteY1" fmla="*/ 0 h 729344"/>
              <a:gd name="connsiteX2" fmla="*/ 613229 w 613230"/>
              <a:gd name="connsiteY2" fmla="*/ 379186 h 729344"/>
              <a:gd name="connsiteX3" fmla="*/ 608841 w 613230"/>
              <a:gd name="connsiteY3" fmla="*/ 379186 h 729344"/>
              <a:gd name="connsiteX4" fmla="*/ 613230 w 613230"/>
              <a:gd name="connsiteY4" fmla="*/ 422729 h 729344"/>
              <a:gd name="connsiteX5" fmla="*/ 306615 w 613230"/>
              <a:gd name="connsiteY5" fmla="*/ 729344 h 729344"/>
              <a:gd name="connsiteX6" fmla="*/ 0 w 613230"/>
              <a:gd name="connsiteY6" fmla="*/ 422729 h 729344"/>
              <a:gd name="connsiteX7" fmla="*/ 4390 w 613230"/>
              <a:gd name="connsiteY7" fmla="*/ 379186 h 729344"/>
              <a:gd name="connsiteX8" fmla="*/ 0 w 613230"/>
              <a:gd name="connsiteY8" fmla="*/ 379186 h 729344"/>
              <a:gd name="connsiteX0" fmla="*/ 94797 w 613230"/>
              <a:gd name="connsiteY0" fmla="*/ 0 h 729344"/>
              <a:gd name="connsiteX1" fmla="*/ 518433 w 613230"/>
              <a:gd name="connsiteY1" fmla="*/ 0 h 729344"/>
              <a:gd name="connsiteX2" fmla="*/ 613229 w 613230"/>
              <a:gd name="connsiteY2" fmla="*/ 379186 h 729344"/>
              <a:gd name="connsiteX3" fmla="*/ 608841 w 613230"/>
              <a:gd name="connsiteY3" fmla="*/ 379186 h 729344"/>
              <a:gd name="connsiteX4" fmla="*/ 613230 w 613230"/>
              <a:gd name="connsiteY4" fmla="*/ 422729 h 729344"/>
              <a:gd name="connsiteX5" fmla="*/ 306615 w 613230"/>
              <a:gd name="connsiteY5" fmla="*/ 729344 h 729344"/>
              <a:gd name="connsiteX6" fmla="*/ 0 w 613230"/>
              <a:gd name="connsiteY6" fmla="*/ 422729 h 729344"/>
              <a:gd name="connsiteX7" fmla="*/ 4390 w 613230"/>
              <a:gd name="connsiteY7" fmla="*/ 379186 h 729344"/>
              <a:gd name="connsiteX8" fmla="*/ 0 w 613230"/>
              <a:gd name="connsiteY8" fmla="*/ 379186 h 729344"/>
              <a:gd name="connsiteX9" fmla="*/ 94797 w 613230"/>
              <a:gd name="connsiteY9" fmla="*/ 0 h 729344"/>
              <a:gd name="connsiteX0" fmla="*/ 94797 w 613230"/>
              <a:gd name="connsiteY0" fmla="*/ 0 h 729344"/>
              <a:gd name="connsiteX1" fmla="*/ 518433 w 613230"/>
              <a:gd name="connsiteY1" fmla="*/ 0 h 729344"/>
              <a:gd name="connsiteX2" fmla="*/ 613229 w 613230"/>
              <a:gd name="connsiteY2" fmla="*/ 379186 h 729344"/>
              <a:gd name="connsiteX3" fmla="*/ 608841 w 613230"/>
              <a:gd name="connsiteY3" fmla="*/ 379186 h 729344"/>
              <a:gd name="connsiteX4" fmla="*/ 613230 w 613230"/>
              <a:gd name="connsiteY4" fmla="*/ 422729 h 729344"/>
              <a:gd name="connsiteX5" fmla="*/ 306615 w 613230"/>
              <a:gd name="connsiteY5" fmla="*/ 729344 h 729344"/>
              <a:gd name="connsiteX6" fmla="*/ 0 w 613230"/>
              <a:gd name="connsiteY6" fmla="*/ 422729 h 729344"/>
              <a:gd name="connsiteX7" fmla="*/ 4390 w 613230"/>
              <a:gd name="connsiteY7" fmla="*/ 379186 h 729344"/>
              <a:gd name="connsiteX8" fmla="*/ 0 w 613230"/>
              <a:gd name="connsiteY8" fmla="*/ 379186 h 729344"/>
              <a:gd name="connsiteX9" fmla="*/ 94797 w 613230"/>
              <a:gd name="connsiteY9" fmla="*/ 0 h 72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3230" h="729344">
                <a:moveTo>
                  <a:pt x="94797" y="0"/>
                </a:moveTo>
                <a:lnTo>
                  <a:pt x="518433" y="0"/>
                </a:lnTo>
                <a:cubicBezTo>
                  <a:pt x="400562" y="12095"/>
                  <a:pt x="581630" y="252791"/>
                  <a:pt x="613229" y="379186"/>
                </a:cubicBezTo>
                <a:lnTo>
                  <a:pt x="608841" y="379186"/>
                </a:lnTo>
                <a:lnTo>
                  <a:pt x="613230" y="422729"/>
                </a:lnTo>
                <a:cubicBezTo>
                  <a:pt x="613230" y="592068"/>
                  <a:pt x="475954" y="729344"/>
                  <a:pt x="306615" y="729344"/>
                </a:cubicBezTo>
                <a:cubicBezTo>
                  <a:pt x="137276" y="729344"/>
                  <a:pt x="0" y="592068"/>
                  <a:pt x="0" y="422729"/>
                </a:cubicBezTo>
                <a:lnTo>
                  <a:pt x="4390" y="379186"/>
                </a:lnTo>
                <a:lnTo>
                  <a:pt x="0" y="379186"/>
                </a:lnTo>
                <a:cubicBezTo>
                  <a:pt x="31599" y="252791"/>
                  <a:pt x="217063" y="29679"/>
                  <a:pt x="94797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C2AB9DF-F6A1-D372-1F82-3E4400603D6F}"/>
              </a:ext>
            </a:extLst>
          </p:cNvPr>
          <p:cNvSpPr/>
          <p:nvPr/>
        </p:nvSpPr>
        <p:spPr>
          <a:xfrm rot="14868848">
            <a:off x="1530892" y="3306592"/>
            <a:ext cx="1848299" cy="1424686"/>
          </a:xfrm>
          <a:custGeom>
            <a:avLst/>
            <a:gdLst>
              <a:gd name="connsiteX0" fmla="*/ 408827 w 3182258"/>
              <a:gd name="connsiteY0" fmla="*/ 0 h 2452914"/>
              <a:gd name="connsiteX1" fmla="*/ 2044087 w 3182258"/>
              <a:gd name="connsiteY1" fmla="*/ 0 h 2452914"/>
              <a:gd name="connsiteX2" fmla="*/ 2452914 w 3182258"/>
              <a:gd name="connsiteY2" fmla="*/ 408827 h 2452914"/>
              <a:gd name="connsiteX3" fmla="*/ 2452914 w 3182258"/>
              <a:gd name="connsiteY3" fmla="*/ 1042259 h 2452914"/>
              <a:gd name="connsiteX4" fmla="*/ 2832100 w 3182258"/>
              <a:gd name="connsiteY4" fmla="*/ 947463 h 2452914"/>
              <a:gd name="connsiteX5" fmla="*/ 2832100 w 3182258"/>
              <a:gd name="connsiteY5" fmla="*/ 951851 h 2452914"/>
              <a:gd name="connsiteX6" fmla="*/ 2875643 w 3182258"/>
              <a:gd name="connsiteY6" fmla="*/ 947462 h 2452914"/>
              <a:gd name="connsiteX7" fmla="*/ 3182258 w 3182258"/>
              <a:gd name="connsiteY7" fmla="*/ 1254077 h 2452914"/>
              <a:gd name="connsiteX8" fmla="*/ 2875643 w 3182258"/>
              <a:gd name="connsiteY8" fmla="*/ 1560692 h 2452914"/>
              <a:gd name="connsiteX9" fmla="*/ 2832100 w 3182258"/>
              <a:gd name="connsiteY9" fmla="*/ 1556302 h 2452914"/>
              <a:gd name="connsiteX10" fmla="*/ 2832100 w 3182258"/>
              <a:gd name="connsiteY10" fmla="*/ 1560692 h 2452914"/>
              <a:gd name="connsiteX11" fmla="*/ 2452914 w 3182258"/>
              <a:gd name="connsiteY11" fmla="*/ 1465895 h 2452914"/>
              <a:gd name="connsiteX12" fmla="*/ 2452914 w 3182258"/>
              <a:gd name="connsiteY12" fmla="*/ 2044087 h 2452914"/>
              <a:gd name="connsiteX13" fmla="*/ 2044087 w 3182258"/>
              <a:gd name="connsiteY13" fmla="*/ 2452914 h 2452914"/>
              <a:gd name="connsiteX14" fmla="*/ 1438275 w 3182258"/>
              <a:gd name="connsiteY14" fmla="*/ 2452914 h 2452914"/>
              <a:gd name="connsiteX15" fmla="*/ 1533072 w 3182258"/>
              <a:gd name="connsiteY15" fmla="*/ 2073728 h 2452914"/>
              <a:gd name="connsiteX16" fmla="*/ 1528682 w 3182258"/>
              <a:gd name="connsiteY16" fmla="*/ 2073728 h 2452914"/>
              <a:gd name="connsiteX17" fmla="*/ 1533072 w 3182258"/>
              <a:gd name="connsiteY17" fmla="*/ 2030185 h 2452914"/>
              <a:gd name="connsiteX18" fmla="*/ 1226457 w 3182258"/>
              <a:gd name="connsiteY18" fmla="*/ 1723570 h 2452914"/>
              <a:gd name="connsiteX19" fmla="*/ 919842 w 3182258"/>
              <a:gd name="connsiteY19" fmla="*/ 2030185 h 2452914"/>
              <a:gd name="connsiteX20" fmla="*/ 924231 w 3182258"/>
              <a:gd name="connsiteY20" fmla="*/ 2073728 h 2452914"/>
              <a:gd name="connsiteX21" fmla="*/ 919843 w 3182258"/>
              <a:gd name="connsiteY21" fmla="*/ 2073728 h 2452914"/>
              <a:gd name="connsiteX22" fmla="*/ 1014639 w 3182258"/>
              <a:gd name="connsiteY22" fmla="*/ 2452914 h 2452914"/>
              <a:gd name="connsiteX23" fmla="*/ 408827 w 3182258"/>
              <a:gd name="connsiteY23" fmla="*/ 2452914 h 2452914"/>
              <a:gd name="connsiteX24" fmla="*/ 0 w 3182258"/>
              <a:gd name="connsiteY24" fmla="*/ 2044087 h 2452914"/>
              <a:gd name="connsiteX25" fmla="*/ 0 w 3182258"/>
              <a:gd name="connsiteY25" fmla="*/ 408827 h 2452914"/>
              <a:gd name="connsiteX26" fmla="*/ 408827 w 3182258"/>
              <a:gd name="connsiteY26" fmla="*/ 0 h 245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82258" h="2452914">
                <a:moveTo>
                  <a:pt x="408827" y="0"/>
                </a:moveTo>
                <a:lnTo>
                  <a:pt x="2044087" y="0"/>
                </a:lnTo>
                <a:cubicBezTo>
                  <a:pt x="2269876" y="0"/>
                  <a:pt x="2452914" y="183038"/>
                  <a:pt x="2452914" y="408827"/>
                </a:cubicBezTo>
                <a:lnTo>
                  <a:pt x="2452914" y="1042259"/>
                </a:lnTo>
                <a:cubicBezTo>
                  <a:pt x="2465009" y="1160130"/>
                  <a:pt x="2705705" y="979062"/>
                  <a:pt x="2832100" y="947463"/>
                </a:cubicBezTo>
                <a:lnTo>
                  <a:pt x="2832100" y="951851"/>
                </a:lnTo>
                <a:lnTo>
                  <a:pt x="2875643" y="947462"/>
                </a:lnTo>
                <a:cubicBezTo>
                  <a:pt x="3044982" y="947462"/>
                  <a:pt x="3182258" y="1084738"/>
                  <a:pt x="3182258" y="1254077"/>
                </a:cubicBezTo>
                <a:cubicBezTo>
                  <a:pt x="3182258" y="1423416"/>
                  <a:pt x="3044982" y="1560692"/>
                  <a:pt x="2875643" y="1560692"/>
                </a:cubicBezTo>
                <a:lnTo>
                  <a:pt x="2832100" y="1556302"/>
                </a:lnTo>
                <a:lnTo>
                  <a:pt x="2832100" y="1560692"/>
                </a:lnTo>
                <a:cubicBezTo>
                  <a:pt x="2705705" y="1529093"/>
                  <a:pt x="2482593" y="1343629"/>
                  <a:pt x="2452914" y="1465895"/>
                </a:cubicBezTo>
                <a:lnTo>
                  <a:pt x="2452914" y="2044087"/>
                </a:lnTo>
                <a:cubicBezTo>
                  <a:pt x="2452914" y="2269876"/>
                  <a:pt x="2269876" y="2452914"/>
                  <a:pt x="2044087" y="2452914"/>
                </a:cubicBezTo>
                <a:lnTo>
                  <a:pt x="1438275" y="2452914"/>
                </a:lnTo>
                <a:cubicBezTo>
                  <a:pt x="1316009" y="2423235"/>
                  <a:pt x="1501473" y="2200123"/>
                  <a:pt x="1533072" y="2073728"/>
                </a:cubicBezTo>
                <a:lnTo>
                  <a:pt x="1528682" y="2073728"/>
                </a:lnTo>
                <a:lnTo>
                  <a:pt x="1533072" y="2030185"/>
                </a:lnTo>
                <a:cubicBezTo>
                  <a:pt x="1533072" y="1860846"/>
                  <a:pt x="1395796" y="1723570"/>
                  <a:pt x="1226457" y="1723570"/>
                </a:cubicBezTo>
                <a:cubicBezTo>
                  <a:pt x="1057118" y="1723570"/>
                  <a:pt x="919842" y="1860846"/>
                  <a:pt x="919842" y="2030185"/>
                </a:cubicBezTo>
                <a:lnTo>
                  <a:pt x="924231" y="2073728"/>
                </a:lnTo>
                <a:lnTo>
                  <a:pt x="919843" y="2073728"/>
                </a:lnTo>
                <a:cubicBezTo>
                  <a:pt x="951442" y="2200123"/>
                  <a:pt x="1132510" y="2440819"/>
                  <a:pt x="1014639" y="2452914"/>
                </a:cubicBezTo>
                <a:lnTo>
                  <a:pt x="408827" y="2452914"/>
                </a:lnTo>
                <a:cubicBezTo>
                  <a:pt x="183038" y="2452914"/>
                  <a:pt x="0" y="2269876"/>
                  <a:pt x="0" y="2044087"/>
                </a:cubicBezTo>
                <a:lnTo>
                  <a:pt x="0" y="408827"/>
                </a:lnTo>
                <a:cubicBezTo>
                  <a:pt x="0" y="183038"/>
                  <a:pt x="183038" y="0"/>
                  <a:pt x="4088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2690A8A-3832-A4AE-1605-5349CB910B88}"/>
              </a:ext>
            </a:extLst>
          </p:cNvPr>
          <p:cNvSpPr/>
          <p:nvPr/>
        </p:nvSpPr>
        <p:spPr>
          <a:xfrm rot="11615732">
            <a:off x="3307209" y="3667554"/>
            <a:ext cx="1424223" cy="1097804"/>
          </a:xfrm>
          <a:custGeom>
            <a:avLst/>
            <a:gdLst>
              <a:gd name="connsiteX0" fmla="*/ 408827 w 3182258"/>
              <a:gd name="connsiteY0" fmla="*/ 0 h 2452914"/>
              <a:gd name="connsiteX1" fmla="*/ 2044087 w 3182258"/>
              <a:gd name="connsiteY1" fmla="*/ 0 h 2452914"/>
              <a:gd name="connsiteX2" fmla="*/ 2452914 w 3182258"/>
              <a:gd name="connsiteY2" fmla="*/ 408827 h 2452914"/>
              <a:gd name="connsiteX3" fmla="*/ 2452914 w 3182258"/>
              <a:gd name="connsiteY3" fmla="*/ 1042259 h 2452914"/>
              <a:gd name="connsiteX4" fmla="*/ 2832100 w 3182258"/>
              <a:gd name="connsiteY4" fmla="*/ 947463 h 2452914"/>
              <a:gd name="connsiteX5" fmla="*/ 2832100 w 3182258"/>
              <a:gd name="connsiteY5" fmla="*/ 951851 h 2452914"/>
              <a:gd name="connsiteX6" fmla="*/ 2875643 w 3182258"/>
              <a:gd name="connsiteY6" fmla="*/ 947462 h 2452914"/>
              <a:gd name="connsiteX7" fmla="*/ 3182258 w 3182258"/>
              <a:gd name="connsiteY7" fmla="*/ 1254077 h 2452914"/>
              <a:gd name="connsiteX8" fmla="*/ 2875643 w 3182258"/>
              <a:gd name="connsiteY8" fmla="*/ 1560692 h 2452914"/>
              <a:gd name="connsiteX9" fmla="*/ 2832100 w 3182258"/>
              <a:gd name="connsiteY9" fmla="*/ 1556302 h 2452914"/>
              <a:gd name="connsiteX10" fmla="*/ 2832100 w 3182258"/>
              <a:gd name="connsiteY10" fmla="*/ 1560692 h 2452914"/>
              <a:gd name="connsiteX11" fmla="*/ 2452914 w 3182258"/>
              <a:gd name="connsiteY11" fmla="*/ 1465895 h 2452914"/>
              <a:gd name="connsiteX12" fmla="*/ 2452914 w 3182258"/>
              <a:gd name="connsiteY12" fmla="*/ 2044087 h 2452914"/>
              <a:gd name="connsiteX13" fmla="*/ 2044087 w 3182258"/>
              <a:gd name="connsiteY13" fmla="*/ 2452914 h 2452914"/>
              <a:gd name="connsiteX14" fmla="*/ 1438275 w 3182258"/>
              <a:gd name="connsiteY14" fmla="*/ 2452914 h 2452914"/>
              <a:gd name="connsiteX15" fmla="*/ 1533072 w 3182258"/>
              <a:gd name="connsiteY15" fmla="*/ 2073728 h 2452914"/>
              <a:gd name="connsiteX16" fmla="*/ 1528682 w 3182258"/>
              <a:gd name="connsiteY16" fmla="*/ 2073728 h 2452914"/>
              <a:gd name="connsiteX17" fmla="*/ 1533072 w 3182258"/>
              <a:gd name="connsiteY17" fmla="*/ 2030185 h 2452914"/>
              <a:gd name="connsiteX18" fmla="*/ 1226457 w 3182258"/>
              <a:gd name="connsiteY18" fmla="*/ 1723570 h 2452914"/>
              <a:gd name="connsiteX19" fmla="*/ 919842 w 3182258"/>
              <a:gd name="connsiteY19" fmla="*/ 2030185 h 2452914"/>
              <a:gd name="connsiteX20" fmla="*/ 924231 w 3182258"/>
              <a:gd name="connsiteY20" fmla="*/ 2073728 h 2452914"/>
              <a:gd name="connsiteX21" fmla="*/ 919843 w 3182258"/>
              <a:gd name="connsiteY21" fmla="*/ 2073728 h 2452914"/>
              <a:gd name="connsiteX22" fmla="*/ 1014639 w 3182258"/>
              <a:gd name="connsiteY22" fmla="*/ 2452914 h 2452914"/>
              <a:gd name="connsiteX23" fmla="*/ 408827 w 3182258"/>
              <a:gd name="connsiteY23" fmla="*/ 2452914 h 2452914"/>
              <a:gd name="connsiteX24" fmla="*/ 0 w 3182258"/>
              <a:gd name="connsiteY24" fmla="*/ 2044087 h 2452914"/>
              <a:gd name="connsiteX25" fmla="*/ 0 w 3182258"/>
              <a:gd name="connsiteY25" fmla="*/ 408827 h 2452914"/>
              <a:gd name="connsiteX26" fmla="*/ 408827 w 3182258"/>
              <a:gd name="connsiteY26" fmla="*/ 0 h 245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82258" h="2452914">
                <a:moveTo>
                  <a:pt x="408827" y="0"/>
                </a:moveTo>
                <a:lnTo>
                  <a:pt x="2044087" y="0"/>
                </a:lnTo>
                <a:cubicBezTo>
                  <a:pt x="2269876" y="0"/>
                  <a:pt x="2452914" y="183038"/>
                  <a:pt x="2452914" y="408827"/>
                </a:cubicBezTo>
                <a:lnTo>
                  <a:pt x="2452914" y="1042259"/>
                </a:lnTo>
                <a:cubicBezTo>
                  <a:pt x="2465009" y="1160130"/>
                  <a:pt x="2705705" y="979062"/>
                  <a:pt x="2832100" y="947463"/>
                </a:cubicBezTo>
                <a:lnTo>
                  <a:pt x="2832100" y="951851"/>
                </a:lnTo>
                <a:lnTo>
                  <a:pt x="2875643" y="947462"/>
                </a:lnTo>
                <a:cubicBezTo>
                  <a:pt x="3044982" y="947462"/>
                  <a:pt x="3182258" y="1084738"/>
                  <a:pt x="3182258" y="1254077"/>
                </a:cubicBezTo>
                <a:cubicBezTo>
                  <a:pt x="3182258" y="1423416"/>
                  <a:pt x="3044982" y="1560692"/>
                  <a:pt x="2875643" y="1560692"/>
                </a:cubicBezTo>
                <a:lnTo>
                  <a:pt x="2832100" y="1556302"/>
                </a:lnTo>
                <a:lnTo>
                  <a:pt x="2832100" y="1560692"/>
                </a:lnTo>
                <a:cubicBezTo>
                  <a:pt x="2705705" y="1529093"/>
                  <a:pt x="2482593" y="1343629"/>
                  <a:pt x="2452914" y="1465895"/>
                </a:cubicBezTo>
                <a:lnTo>
                  <a:pt x="2452914" y="2044087"/>
                </a:lnTo>
                <a:cubicBezTo>
                  <a:pt x="2452914" y="2269876"/>
                  <a:pt x="2269876" y="2452914"/>
                  <a:pt x="2044087" y="2452914"/>
                </a:cubicBezTo>
                <a:lnTo>
                  <a:pt x="1438275" y="2452914"/>
                </a:lnTo>
                <a:cubicBezTo>
                  <a:pt x="1316009" y="2423235"/>
                  <a:pt x="1501473" y="2200123"/>
                  <a:pt x="1533072" y="2073728"/>
                </a:cubicBezTo>
                <a:lnTo>
                  <a:pt x="1528682" y="2073728"/>
                </a:lnTo>
                <a:lnTo>
                  <a:pt x="1533072" y="2030185"/>
                </a:lnTo>
                <a:cubicBezTo>
                  <a:pt x="1533072" y="1860846"/>
                  <a:pt x="1395796" y="1723570"/>
                  <a:pt x="1226457" y="1723570"/>
                </a:cubicBezTo>
                <a:cubicBezTo>
                  <a:pt x="1057118" y="1723570"/>
                  <a:pt x="919842" y="1860846"/>
                  <a:pt x="919842" y="2030185"/>
                </a:cubicBezTo>
                <a:lnTo>
                  <a:pt x="924231" y="2073728"/>
                </a:lnTo>
                <a:lnTo>
                  <a:pt x="919843" y="2073728"/>
                </a:lnTo>
                <a:cubicBezTo>
                  <a:pt x="951442" y="2200123"/>
                  <a:pt x="1132510" y="2440819"/>
                  <a:pt x="1014639" y="2452914"/>
                </a:cubicBezTo>
                <a:lnTo>
                  <a:pt x="408827" y="2452914"/>
                </a:lnTo>
                <a:cubicBezTo>
                  <a:pt x="183038" y="2452914"/>
                  <a:pt x="0" y="2269876"/>
                  <a:pt x="0" y="2044087"/>
                </a:cubicBezTo>
                <a:lnTo>
                  <a:pt x="0" y="408827"/>
                </a:lnTo>
                <a:cubicBezTo>
                  <a:pt x="0" y="183038"/>
                  <a:pt x="183038" y="0"/>
                  <a:pt x="4088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DCDD9E3B-7AC8-258E-DF28-B94EE9BADD16}"/>
              </a:ext>
            </a:extLst>
          </p:cNvPr>
          <p:cNvSpPr/>
          <p:nvPr/>
        </p:nvSpPr>
        <p:spPr>
          <a:xfrm rot="6375211">
            <a:off x="3584990" y="2224949"/>
            <a:ext cx="1424223" cy="1097804"/>
          </a:xfrm>
          <a:custGeom>
            <a:avLst/>
            <a:gdLst>
              <a:gd name="connsiteX0" fmla="*/ 408827 w 3182258"/>
              <a:gd name="connsiteY0" fmla="*/ 0 h 2452914"/>
              <a:gd name="connsiteX1" fmla="*/ 2044087 w 3182258"/>
              <a:gd name="connsiteY1" fmla="*/ 0 h 2452914"/>
              <a:gd name="connsiteX2" fmla="*/ 2452914 w 3182258"/>
              <a:gd name="connsiteY2" fmla="*/ 408827 h 2452914"/>
              <a:gd name="connsiteX3" fmla="*/ 2452914 w 3182258"/>
              <a:gd name="connsiteY3" fmla="*/ 1042259 h 2452914"/>
              <a:gd name="connsiteX4" fmla="*/ 2832100 w 3182258"/>
              <a:gd name="connsiteY4" fmla="*/ 947463 h 2452914"/>
              <a:gd name="connsiteX5" fmla="*/ 2832100 w 3182258"/>
              <a:gd name="connsiteY5" fmla="*/ 951851 h 2452914"/>
              <a:gd name="connsiteX6" fmla="*/ 2875643 w 3182258"/>
              <a:gd name="connsiteY6" fmla="*/ 947462 h 2452914"/>
              <a:gd name="connsiteX7" fmla="*/ 3182258 w 3182258"/>
              <a:gd name="connsiteY7" fmla="*/ 1254077 h 2452914"/>
              <a:gd name="connsiteX8" fmla="*/ 2875643 w 3182258"/>
              <a:gd name="connsiteY8" fmla="*/ 1560692 h 2452914"/>
              <a:gd name="connsiteX9" fmla="*/ 2832100 w 3182258"/>
              <a:gd name="connsiteY9" fmla="*/ 1556302 h 2452914"/>
              <a:gd name="connsiteX10" fmla="*/ 2832100 w 3182258"/>
              <a:gd name="connsiteY10" fmla="*/ 1560692 h 2452914"/>
              <a:gd name="connsiteX11" fmla="*/ 2452914 w 3182258"/>
              <a:gd name="connsiteY11" fmla="*/ 1465895 h 2452914"/>
              <a:gd name="connsiteX12" fmla="*/ 2452914 w 3182258"/>
              <a:gd name="connsiteY12" fmla="*/ 2044087 h 2452914"/>
              <a:gd name="connsiteX13" fmla="*/ 2044087 w 3182258"/>
              <a:gd name="connsiteY13" fmla="*/ 2452914 h 2452914"/>
              <a:gd name="connsiteX14" fmla="*/ 1438275 w 3182258"/>
              <a:gd name="connsiteY14" fmla="*/ 2452914 h 2452914"/>
              <a:gd name="connsiteX15" fmla="*/ 1533072 w 3182258"/>
              <a:gd name="connsiteY15" fmla="*/ 2073728 h 2452914"/>
              <a:gd name="connsiteX16" fmla="*/ 1528682 w 3182258"/>
              <a:gd name="connsiteY16" fmla="*/ 2073728 h 2452914"/>
              <a:gd name="connsiteX17" fmla="*/ 1533072 w 3182258"/>
              <a:gd name="connsiteY17" fmla="*/ 2030185 h 2452914"/>
              <a:gd name="connsiteX18" fmla="*/ 1226457 w 3182258"/>
              <a:gd name="connsiteY18" fmla="*/ 1723570 h 2452914"/>
              <a:gd name="connsiteX19" fmla="*/ 919842 w 3182258"/>
              <a:gd name="connsiteY19" fmla="*/ 2030185 h 2452914"/>
              <a:gd name="connsiteX20" fmla="*/ 924231 w 3182258"/>
              <a:gd name="connsiteY20" fmla="*/ 2073728 h 2452914"/>
              <a:gd name="connsiteX21" fmla="*/ 919843 w 3182258"/>
              <a:gd name="connsiteY21" fmla="*/ 2073728 h 2452914"/>
              <a:gd name="connsiteX22" fmla="*/ 1014639 w 3182258"/>
              <a:gd name="connsiteY22" fmla="*/ 2452914 h 2452914"/>
              <a:gd name="connsiteX23" fmla="*/ 408827 w 3182258"/>
              <a:gd name="connsiteY23" fmla="*/ 2452914 h 2452914"/>
              <a:gd name="connsiteX24" fmla="*/ 0 w 3182258"/>
              <a:gd name="connsiteY24" fmla="*/ 2044087 h 2452914"/>
              <a:gd name="connsiteX25" fmla="*/ 0 w 3182258"/>
              <a:gd name="connsiteY25" fmla="*/ 408827 h 2452914"/>
              <a:gd name="connsiteX26" fmla="*/ 408827 w 3182258"/>
              <a:gd name="connsiteY26" fmla="*/ 0 h 2452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82258" h="2452914">
                <a:moveTo>
                  <a:pt x="408827" y="0"/>
                </a:moveTo>
                <a:lnTo>
                  <a:pt x="2044087" y="0"/>
                </a:lnTo>
                <a:cubicBezTo>
                  <a:pt x="2269876" y="0"/>
                  <a:pt x="2452914" y="183038"/>
                  <a:pt x="2452914" y="408827"/>
                </a:cubicBezTo>
                <a:lnTo>
                  <a:pt x="2452914" y="1042259"/>
                </a:lnTo>
                <a:cubicBezTo>
                  <a:pt x="2465009" y="1160130"/>
                  <a:pt x="2705705" y="979062"/>
                  <a:pt x="2832100" y="947463"/>
                </a:cubicBezTo>
                <a:lnTo>
                  <a:pt x="2832100" y="951851"/>
                </a:lnTo>
                <a:lnTo>
                  <a:pt x="2875643" y="947462"/>
                </a:lnTo>
                <a:cubicBezTo>
                  <a:pt x="3044982" y="947462"/>
                  <a:pt x="3182258" y="1084738"/>
                  <a:pt x="3182258" y="1254077"/>
                </a:cubicBezTo>
                <a:cubicBezTo>
                  <a:pt x="3182258" y="1423416"/>
                  <a:pt x="3044982" y="1560692"/>
                  <a:pt x="2875643" y="1560692"/>
                </a:cubicBezTo>
                <a:lnTo>
                  <a:pt x="2832100" y="1556302"/>
                </a:lnTo>
                <a:lnTo>
                  <a:pt x="2832100" y="1560692"/>
                </a:lnTo>
                <a:cubicBezTo>
                  <a:pt x="2705705" y="1529093"/>
                  <a:pt x="2482593" y="1343629"/>
                  <a:pt x="2452914" y="1465895"/>
                </a:cubicBezTo>
                <a:lnTo>
                  <a:pt x="2452914" y="2044087"/>
                </a:lnTo>
                <a:cubicBezTo>
                  <a:pt x="2452914" y="2269876"/>
                  <a:pt x="2269876" y="2452914"/>
                  <a:pt x="2044087" y="2452914"/>
                </a:cubicBezTo>
                <a:lnTo>
                  <a:pt x="1438275" y="2452914"/>
                </a:lnTo>
                <a:cubicBezTo>
                  <a:pt x="1316009" y="2423235"/>
                  <a:pt x="1501473" y="2200123"/>
                  <a:pt x="1533072" y="2073728"/>
                </a:cubicBezTo>
                <a:lnTo>
                  <a:pt x="1528682" y="2073728"/>
                </a:lnTo>
                <a:lnTo>
                  <a:pt x="1533072" y="2030185"/>
                </a:lnTo>
                <a:cubicBezTo>
                  <a:pt x="1533072" y="1860846"/>
                  <a:pt x="1395796" y="1723570"/>
                  <a:pt x="1226457" y="1723570"/>
                </a:cubicBezTo>
                <a:cubicBezTo>
                  <a:pt x="1057118" y="1723570"/>
                  <a:pt x="919842" y="1860846"/>
                  <a:pt x="919842" y="2030185"/>
                </a:cubicBezTo>
                <a:lnTo>
                  <a:pt x="924231" y="2073728"/>
                </a:lnTo>
                <a:lnTo>
                  <a:pt x="919843" y="2073728"/>
                </a:lnTo>
                <a:cubicBezTo>
                  <a:pt x="951442" y="2200123"/>
                  <a:pt x="1132510" y="2440819"/>
                  <a:pt x="1014639" y="2452914"/>
                </a:cubicBezTo>
                <a:lnTo>
                  <a:pt x="408827" y="2452914"/>
                </a:lnTo>
                <a:cubicBezTo>
                  <a:pt x="183038" y="2452914"/>
                  <a:pt x="0" y="2269876"/>
                  <a:pt x="0" y="2044087"/>
                </a:cubicBezTo>
                <a:lnTo>
                  <a:pt x="0" y="408827"/>
                </a:lnTo>
                <a:cubicBezTo>
                  <a:pt x="0" y="183038"/>
                  <a:pt x="183038" y="0"/>
                  <a:pt x="40882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6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1A4605-AF07-FAA0-D129-C0D27E4A0D0D}"/>
              </a:ext>
            </a:extLst>
          </p:cNvPr>
          <p:cNvCxnSpPr>
            <a:cxnSpLocks/>
          </p:cNvCxnSpPr>
          <p:nvPr/>
        </p:nvCxnSpPr>
        <p:spPr>
          <a:xfrm>
            <a:off x="5405927" y="2860419"/>
            <a:ext cx="0" cy="64224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189FB40-64D4-DFFA-4C17-36A8BB1E0572}"/>
              </a:ext>
            </a:extLst>
          </p:cNvPr>
          <p:cNvCxnSpPr>
            <a:cxnSpLocks/>
          </p:cNvCxnSpPr>
          <p:nvPr/>
        </p:nvCxnSpPr>
        <p:spPr>
          <a:xfrm>
            <a:off x="5571958" y="2760091"/>
            <a:ext cx="0" cy="84289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8456FF-F3A7-60DD-E8CE-EFF72A0D618E}"/>
              </a:ext>
            </a:extLst>
          </p:cNvPr>
          <p:cNvCxnSpPr>
            <a:cxnSpLocks/>
          </p:cNvCxnSpPr>
          <p:nvPr/>
        </p:nvCxnSpPr>
        <p:spPr>
          <a:xfrm>
            <a:off x="5737989" y="2777972"/>
            <a:ext cx="0" cy="803751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293AEB4-18E8-A952-5300-218380E6916D}"/>
              </a:ext>
            </a:extLst>
          </p:cNvPr>
          <p:cNvCxnSpPr>
            <a:cxnSpLocks/>
          </p:cNvCxnSpPr>
          <p:nvPr/>
        </p:nvCxnSpPr>
        <p:spPr>
          <a:xfrm>
            <a:off x="5904019" y="2860419"/>
            <a:ext cx="0" cy="59929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A100DA-CFD6-85A4-2957-F46F80A532B6}"/>
              </a:ext>
            </a:extLst>
          </p:cNvPr>
          <p:cNvCxnSpPr>
            <a:cxnSpLocks/>
          </p:cNvCxnSpPr>
          <p:nvPr/>
        </p:nvCxnSpPr>
        <p:spPr>
          <a:xfrm>
            <a:off x="6269170" y="2863541"/>
            <a:ext cx="0" cy="59929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08C191-672E-5229-94EE-2C419BAFA6F6}"/>
              </a:ext>
            </a:extLst>
          </p:cNvPr>
          <p:cNvCxnSpPr>
            <a:cxnSpLocks/>
          </p:cNvCxnSpPr>
          <p:nvPr/>
        </p:nvCxnSpPr>
        <p:spPr>
          <a:xfrm>
            <a:off x="6435201" y="2701569"/>
            <a:ext cx="0" cy="90454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BE9C1E-3A0B-3150-876F-5AF14589F2A4}"/>
              </a:ext>
            </a:extLst>
          </p:cNvPr>
          <p:cNvCxnSpPr>
            <a:cxnSpLocks/>
          </p:cNvCxnSpPr>
          <p:nvPr/>
        </p:nvCxnSpPr>
        <p:spPr>
          <a:xfrm>
            <a:off x="6601232" y="2701569"/>
            <a:ext cx="0" cy="90454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0F5602-BC4F-9F1D-083F-E945ACE83CD5}"/>
              </a:ext>
            </a:extLst>
          </p:cNvPr>
          <p:cNvCxnSpPr>
            <a:cxnSpLocks/>
          </p:cNvCxnSpPr>
          <p:nvPr/>
        </p:nvCxnSpPr>
        <p:spPr>
          <a:xfrm>
            <a:off x="6767262" y="2863541"/>
            <a:ext cx="0" cy="74257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7ABDA0-08E4-F32E-616B-478B8968A508}"/>
              </a:ext>
            </a:extLst>
          </p:cNvPr>
          <p:cNvCxnSpPr>
            <a:cxnSpLocks/>
          </p:cNvCxnSpPr>
          <p:nvPr/>
        </p:nvCxnSpPr>
        <p:spPr>
          <a:xfrm>
            <a:off x="7221530" y="2885933"/>
            <a:ext cx="0" cy="59929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B4D9EB0-1C50-1726-3FAA-984856EF14BC}"/>
              </a:ext>
            </a:extLst>
          </p:cNvPr>
          <p:cNvCxnSpPr>
            <a:cxnSpLocks/>
          </p:cNvCxnSpPr>
          <p:nvPr/>
        </p:nvCxnSpPr>
        <p:spPr>
          <a:xfrm>
            <a:off x="7393809" y="2760091"/>
            <a:ext cx="0" cy="8460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B1014-80B4-4552-4026-EC4E6CF60D4C}"/>
              </a:ext>
            </a:extLst>
          </p:cNvPr>
          <p:cNvCxnSpPr>
            <a:cxnSpLocks/>
          </p:cNvCxnSpPr>
          <p:nvPr/>
        </p:nvCxnSpPr>
        <p:spPr>
          <a:xfrm>
            <a:off x="7566088" y="2760091"/>
            <a:ext cx="0" cy="8460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ADB549-0E22-8A33-FFDF-71E8CB3488FF}"/>
              </a:ext>
            </a:extLst>
          </p:cNvPr>
          <p:cNvCxnSpPr>
            <a:cxnSpLocks/>
          </p:cNvCxnSpPr>
          <p:nvPr/>
        </p:nvCxnSpPr>
        <p:spPr>
          <a:xfrm>
            <a:off x="7738368" y="2863541"/>
            <a:ext cx="0" cy="59929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24F249-0423-A3F8-EC36-E133EE7760F8}"/>
              </a:ext>
            </a:extLst>
          </p:cNvPr>
          <p:cNvCxnSpPr>
            <a:cxnSpLocks/>
          </p:cNvCxnSpPr>
          <p:nvPr/>
        </p:nvCxnSpPr>
        <p:spPr>
          <a:xfrm flipH="1">
            <a:off x="8690103" y="2863540"/>
            <a:ext cx="0" cy="59929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EA4053-1B79-F1D8-3E20-50760027E757}"/>
              </a:ext>
            </a:extLst>
          </p:cNvPr>
          <p:cNvCxnSpPr>
            <a:cxnSpLocks/>
          </p:cNvCxnSpPr>
          <p:nvPr/>
        </p:nvCxnSpPr>
        <p:spPr>
          <a:xfrm flipH="1">
            <a:off x="8350696" y="2680303"/>
            <a:ext cx="0" cy="90454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40A8D5-74F8-62C5-6AC1-A02B7F79DB0A}"/>
              </a:ext>
            </a:extLst>
          </p:cNvPr>
          <p:cNvCxnSpPr>
            <a:cxnSpLocks/>
          </p:cNvCxnSpPr>
          <p:nvPr/>
        </p:nvCxnSpPr>
        <p:spPr>
          <a:xfrm>
            <a:off x="8520400" y="2760091"/>
            <a:ext cx="0" cy="824754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24D549-16EC-2270-1BEA-38E869DF23A6}"/>
              </a:ext>
            </a:extLst>
          </p:cNvPr>
          <p:cNvCxnSpPr>
            <a:cxnSpLocks/>
          </p:cNvCxnSpPr>
          <p:nvPr/>
        </p:nvCxnSpPr>
        <p:spPr>
          <a:xfrm flipH="1">
            <a:off x="8180992" y="2760091"/>
            <a:ext cx="0" cy="74257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2">
            <a:extLst>
              <a:ext uri="{FF2B5EF4-FFF2-40B4-BE49-F238E27FC236}">
                <a16:creationId xmlns:a16="http://schemas.microsoft.com/office/drawing/2014/main" id="{287734A2-B576-B1CF-CD8B-83FBFF961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929" y="2539204"/>
            <a:ext cx="4248143" cy="12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2">
            <a:extLst>
              <a:ext uri="{FF2B5EF4-FFF2-40B4-BE49-F238E27FC236}">
                <a16:creationId xmlns:a16="http://schemas.microsoft.com/office/drawing/2014/main" id="{14C369B4-ED8A-99C1-5D7A-74CF67722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953134" y="2511583"/>
            <a:ext cx="4248143" cy="12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>
            <a:extLst>
              <a:ext uri="{FF2B5EF4-FFF2-40B4-BE49-F238E27FC236}">
                <a16:creationId xmlns:a16="http://schemas.microsoft.com/office/drawing/2014/main" id="{0A3F4562-A6D9-F336-739C-16BB3A221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334" y="2579296"/>
            <a:ext cx="4248143" cy="12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08394309-B76F-5C3F-9E09-946121575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656832" y="2461959"/>
            <a:ext cx="4248143" cy="12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Hexagon 21">
            <a:extLst>
              <a:ext uri="{FF2B5EF4-FFF2-40B4-BE49-F238E27FC236}">
                <a16:creationId xmlns:a16="http://schemas.microsoft.com/office/drawing/2014/main" id="{CFFC1F66-9ECC-6CE7-6FFB-94E74FDF58A5}"/>
              </a:ext>
            </a:extLst>
          </p:cNvPr>
          <p:cNvSpPr/>
          <p:nvPr/>
        </p:nvSpPr>
        <p:spPr>
          <a:xfrm>
            <a:off x="5866894" y="3803274"/>
            <a:ext cx="446476" cy="384893"/>
          </a:xfrm>
          <a:prstGeom prst="hexag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95C75320-45A7-F251-39A0-FC46B7D4EFB0}"/>
              </a:ext>
            </a:extLst>
          </p:cNvPr>
          <p:cNvSpPr/>
          <p:nvPr/>
        </p:nvSpPr>
        <p:spPr>
          <a:xfrm>
            <a:off x="6267219" y="3632219"/>
            <a:ext cx="446476" cy="384893"/>
          </a:xfrm>
          <a:prstGeom prst="hexag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AD75785C-1DD3-B1D6-4820-96C2E6E74D94}"/>
              </a:ext>
            </a:extLst>
          </p:cNvPr>
          <p:cNvSpPr/>
          <p:nvPr/>
        </p:nvSpPr>
        <p:spPr>
          <a:xfrm>
            <a:off x="5882920" y="3420819"/>
            <a:ext cx="446476" cy="384893"/>
          </a:xfrm>
          <a:prstGeom prst="hexagon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86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900AF4E0-C7DA-828E-D5F9-8B206F99D837}"/>
              </a:ext>
            </a:extLst>
          </p:cNvPr>
          <p:cNvSpPr/>
          <p:nvPr/>
        </p:nvSpPr>
        <p:spPr>
          <a:xfrm rot="4311378">
            <a:off x="9935947" y="1511255"/>
            <a:ext cx="1349657" cy="2776214"/>
          </a:xfrm>
          <a:prstGeom prst="ellipse">
            <a:avLst/>
          </a:prstGeom>
          <a:noFill/>
          <a:ln w="101600">
            <a:solidFill>
              <a:schemeClr val="accent1">
                <a:shade val="50000"/>
                <a:alpha val="7975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F8C2B0-D8D5-6E8F-0452-BB7E2E22E38D}"/>
              </a:ext>
            </a:extLst>
          </p:cNvPr>
          <p:cNvSpPr/>
          <p:nvPr/>
        </p:nvSpPr>
        <p:spPr>
          <a:xfrm>
            <a:off x="9947218" y="1478947"/>
            <a:ext cx="1325769" cy="2776214"/>
          </a:xfrm>
          <a:prstGeom prst="ellipse">
            <a:avLst/>
          </a:prstGeom>
          <a:noFill/>
          <a:ln w="101600">
            <a:solidFill>
              <a:schemeClr val="accent1">
                <a:shade val="50000"/>
                <a:alpha val="7975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D0543E7-9150-9E5C-2B1E-367E2BE5389F}"/>
              </a:ext>
            </a:extLst>
          </p:cNvPr>
          <p:cNvSpPr/>
          <p:nvPr/>
        </p:nvSpPr>
        <p:spPr>
          <a:xfrm rot="18894562">
            <a:off x="9846464" y="1453443"/>
            <a:ext cx="1325769" cy="2776214"/>
          </a:xfrm>
          <a:prstGeom prst="ellipse">
            <a:avLst/>
          </a:prstGeom>
          <a:noFill/>
          <a:ln w="101600">
            <a:solidFill>
              <a:schemeClr val="accent1">
                <a:shade val="50000"/>
                <a:alpha val="79752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97F6F29-7A3C-8CFC-3DEE-0F9E8E79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707" y="1383327"/>
            <a:ext cx="6377931" cy="4366107"/>
          </a:xfrm>
          <a:prstGeom prst="rect">
            <a:avLst/>
          </a:prstGeom>
        </p:spPr>
      </p:pic>
      <p:pic>
        <p:nvPicPr>
          <p:cNvPr id="5" name="Picture 4" descr="How Cloud Computing Has Forever Changed HPC | Technology Networks">
            <a:extLst>
              <a:ext uri="{FF2B5EF4-FFF2-40B4-BE49-F238E27FC236}">
                <a16:creationId xmlns:a16="http://schemas.microsoft.com/office/drawing/2014/main" id="{B47E6886-3292-A6FB-FDB5-8008D098D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2" r="16969"/>
          <a:stretch>
            <a:fillRect/>
          </a:stretch>
        </p:blipFill>
        <p:spPr bwMode="auto">
          <a:xfrm>
            <a:off x="10798810" y="117651"/>
            <a:ext cx="1271658" cy="1144317"/>
          </a:xfrm>
          <a:custGeom>
            <a:avLst/>
            <a:gdLst>
              <a:gd name="connsiteX0" fmla="*/ 191083 w 3012021"/>
              <a:gd name="connsiteY0" fmla="*/ 0 h 2710404"/>
              <a:gd name="connsiteX1" fmla="*/ 2820938 w 3012021"/>
              <a:gd name="connsiteY1" fmla="*/ 0 h 2710404"/>
              <a:gd name="connsiteX2" fmla="*/ 3012021 w 3012021"/>
              <a:gd name="connsiteY2" fmla="*/ 191083 h 2710404"/>
              <a:gd name="connsiteX3" fmla="*/ 3012021 w 3012021"/>
              <a:gd name="connsiteY3" fmla="*/ 2519321 h 2710404"/>
              <a:gd name="connsiteX4" fmla="*/ 2820938 w 3012021"/>
              <a:gd name="connsiteY4" fmla="*/ 2710404 h 2710404"/>
              <a:gd name="connsiteX5" fmla="*/ 191083 w 3012021"/>
              <a:gd name="connsiteY5" fmla="*/ 2710404 h 2710404"/>
              <a:gd name="connsiteX6" fmla="*/ 0 w 3012021"/>
              <a:gd name="connsiteY6" fmla="*/ 2519321 h 2710404"/>
              <a:gd name="connsiteX7" fmla="*/ 0 w 3012021"/>
              <a:gd name="connsiteY7" fmla="*/ 191083 h 2710404"/>
              <a:gd name="connsiteX8" fmla="*/ 191083 w 3012021"/>
              <a:gd name="connsiteY8" fmla="*/ 0 h 2710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2021" h="2710404">
                <a:moveTo>
                  <a:pt x="191083" y="0"/>
                </a:moveTo>
                <a:lnTo>
                  <a:pt x="2820938" y="0"/>
                </a:lnTo>
                <a:cubicBezTo>
                  <a:pt x="2926470" y="0"/>
                  <a:pt x="3012021" y="85551"/>
                  <a:pt x="3012021" y="191083"/>
                </a:cubicBezTo>
                <a:lnTo>
                  <a:pt x="3012021" y="2519321"/>
                </a:lnTo>
                <a:cubicBezTo>
                  <a:pt x="3012021" y="2624853"/>
                  <a:pt x="2926470" y="2710404"/>
                  <a:pt x="2820938" y="2710404"/>
                </a:cubicBezTo>
                <a:lnTo>
                  <a:pt x="191083" y="2710404"/>
                </a:lnTo>
                <a:cubicBezTo>
                  <a:pt x="85551" y="2710404"/>
                  <a:pt x="0" y="2624853"/>
                  <a:pt x="0" y="2519321"/>
                </a:cubicBezTo>
                <a:lnTo>
                  <a:pt x="0" y="191083"/>
                </a:lnTo>
                <a:cubicBezTo>
                  <a:pt x="0" y="85551"/>
                  <a:pt x="85551" y="0"/>
                  <a:pt x="19108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ardrop 1">
            <a:extLst>
              <a:ext uri="{FF2B5EF4-FFF2-40B4-BE49-F238E27FC236}">
                <a16:creationId xmlns:a16="http://schemas.microsoft.com/office/drawing/2014/main" id="{8F620829-0F21-2E8E-510A-B3875AB8CE7E}"/>
              </a:ext>
            </a:extLst>
          </p:cNvPr>
          <p:cNvSpPr/>
          <p:nvPr/>
        </p:nvSpPr>
        <p:spPr>
          <a:xfrm rot="1611834">
            <a:off x="2034873" y="3696250"/>
            <a:ext cx="1285461" cy="1364975"/>
          </a:xfrm>
          <a:prstGeom prst="teardrop">
            <a:avLst>
              <a:gd name="adj" fmla="val 119268"/>
            </a:avLst>
          </a:prstGeom>
          <a:solidFill>
            <a:srgbClr val="7030A0">
              <a:alpha val="74844"/>
            </a:srgbClr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id="{10B417C0-C441-16DF-C60F-AFBB06036AD5}"/>
              </a:ext>
            </a:extLst>
          </p:cNvPr>
          <p:cNvSpPr/>
          <p:nvPr/>
        </p:nvSpPr>
        <p:spPr>
          <a:xfrm rot="5673543">
            <a:off x="2740237" y="2061431"/>
            <a:ext cx="1299889" cy="1408847"/>
          </a:xfrm>
          <a:prstGeom prst="teardrop">
            <a:avLst>
              <a:gd name="adj" fmla="val 114433"/>
            </a:avLst>
          </a:prstGeom>
          <a:solidFill>
            <a:schemeClr val="accent4">
              <a:lumMod val="60000"/>
              <a:lumOff val="40000"/>
              <a:alpha val="69924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0E2AD0F9-C9F6-EC7E-9C74-EA7D51C1B4E3}"/>
              </a:ext>
            </a:extLst>
          </p:cNvPr>
          <p:cNvSpPr/>
          <p:nvPr/>
        </p:nvSpPr>
        <p:spPr>
          <a:xfrm rot="10991514">
            <a:off x="4643339" y="2452231"/>
            <a:ext cx="1291361" cy="1187097"/>
          </a:xfrm>
          <a:prstGeom prst="teardrop">
            <a:avLst>
              <a:gd name="adj" fmla="val 112995"/>
            </a:avLst>
          </a:prstGeom>
          <a:solidFill>
            <a:srgbClr val="FF0000">
              <a:alpha val="64844"/>
            </a:srgbClr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1165AA-9134-138B-29A3-720FD4BA1D06}"/>
              </a:ext>
            </a:extLst>
          </p:cNvPr>
          <p:cNvSpPr/>
          <p:nvPr/>
        </p:nvSpPr>
        <p:spPr>
          <a:xfrm>
            <a:off x="3929527" y="4136691"/>
            <a:ext cx="313920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66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ReCoDE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685CCF09-B8A2-DA45-C769-4B2D1150E83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 rot="15617711">
            <a:off x="7296161" y="1891797"/>
            <a:ext cx="1331974" cy="1154378"/>
          </a:xfrm>
          <a:prstGeom prst="rect">
            <a:avLst/>
          </a:prstGeom>
        </p:spPr>
      </p:pic>
      <p:pic>
        <p:nvPicPr>
          <p:cNvPr id="17" name="Picture 4" descr="Png File Svg - Bioinformatics Symbol, Transparent Png , Transparent Png  Image - PNGitem">
            <a:extLst>
              <a:ext uri="{FF2B5EF4-FFF2-40B4-BE49-F238E27FC236}">
                <a16:creationId xmlns:a16="http://schemas.microsoft.com/office/drawing/2014/main" id="{57356661-B807-6628-4E3F-6FADFCDE2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520724">
            <a:off x="4711922" y="231728"/>
            <a:ext cx="895903" cy="97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ransparent Atomo Png - Physics Png, Png Download - kindpng">
            <a:extLst>
              <a:ext uri="{FF2B5EF4-FFF2-40B4-BE49-F238E27FC236}">
                <a16:creationId xmlns:a16="http://schemas.microsoft.com/office/drawing/2014/main" id="{C5275EE7-2BAA-82D3-9E47-1164BA438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45" y="430795"/>
            <a:ext cx="1644222" cy="135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B3D2365-CBE0-4EA5-CF62-0D0BB2B928DD}"/>
              </a:ext>
            </a:extLst>
          </p:cNvPr>
          <p:cNvGrpSpPr/>
          <p:nvPr/>
        </p:nvGrpSpPr>
        <p:grpSpPr>
          <a:xfrm>
            <a:off x="7340956" y="371587"/>
            <a:ext cx="2214719" cy="2214718"/>
            <a:chOff x="8495703" y="3812371"/>
            <a:chExt cx="2214719" cy="221471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752263E-8EBF-6AA6-8241-A7517741667A}"/>
                </a:ext>
              </a:extLst>
            </p:cNvPr>
            <p:cNvCxnSpPr>
              <a:cxnSpLocks/>
            </p:cNvCxnSpPr>
            <p:nvPr/>
          </p:nvCxnSpPr>
          <p:spPr>
            <a:xfrm>
              <a:off x="9603063" y="3812371"/>
              <a:ext cx="0" cy="2214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C01F616-A7B1-C84E-C33A-4A0FB7240C6F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9603063" y="3812371"/>
              <a:ext cx="0" cy="2214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2E3EE7-A1A3-0061-D208-844F8BA379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603062" y="3812372"/>
              <a:ext cx="0" cy="2214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F4C85F-E7BA-6496-8BD6-96760D6B66D9}"/>
                </a:ext>
              </a:extLst>
            </p:cNvPr>
            <p:cNvCxnSpPr>
              <a:cxnSpLocks/>
            </p:cNvCxnSpPr>
            <p:nvPr/>
          </p:nvCxnSpPr>
          <p:spPr>
            <a:xfrm rot="8100000">
              <a:off x="9603062" y="3812371"/>
              <a:ext cx="0" cy="22147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2DDA4F-FAED-7421-8260-8EBBA5CE5E31}"/>
              </a:ext>
            </a:extLst>
          </p:cNvPr>
          <p:cNvGrpSpPr/>
          <p:nvPr/>
        </p:nvGrpSpPr>
        <p:grpSpPr>
          <a:xfrm rot="323716">
            <a:off x="3805389" y="3476136"/>
            <a:ext cx="760562" cy="760034"/>
            <a:chOff x="8467423" y="3785668"/>
            <a:chExt cx="2271278" cy="2269702"/>
          </a:xfrm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4E776B7-3EAC-EE4C-4BC2-8C68E376AF7F}"/>
                </a:ext>
              </a:extLst>
            </p:cNvPr>
            <p:cNvSpPr/>
            <p:nvPr/>
          </p:nvSpPr>
          <p:spPr>
            <a:xfrm>
              <a:off x="8467423" y="3785668"/>
              <a:ext cx="2271278" cy="2269702"/>
            </a:xfrm>
            <a:custGeom>
              <a:avLst/>
              <a:gdLst>
                <a:gd name="connsiteX0" fmla="*/ 1013720 w 2271278"/>
                <a:gd name="connsiteY0" fmla="*/ 0 h 2269702"/>
                <a:gd name="connsiteX1" fmla="*/ 1257558 w 2271278"/>
                <a:gd name="connsiteY1" fmla="*/ 0 h 2269702"/>
                <a:gd name="connsiteX2" fmla="*/ 1318519 w 2271278"/>
                <a:gd name="connsiteY2" fmla="*/ 60961 h 2269702"/>
                <a:gd name="connsiteX3" fmla="*/ 1318519 w 2271278"/>
                <a:gd name="connsiteY3" fmla="*/ 353552 h 2269702"/>
                <a:gd name="connsiteX4" fmla="*/ 1440747 w 2271278"/>
                <a:gd name="connsiteY4" fmla="*/ 391493 h 2269702"/>
                <a:gd name="connsiteX5" fmla="*/ 1543039 w 2271278"/>
                <a:gd name="connsiteY5" fmla="*/ 443860 h 2269702"/>
                <a:gd name="connsiteX6" fmla="*/ 1557906 w 2271278"/>
                <a:gd name="connsiteY6" fmla="*/ 454430 h 2269702"/>
                <a:gd name="connsiteX7" fmla="*/ 1764217 w 2271278"/>
                <a:gd name="connsiteY7" fmla="*/ 248120 h 2269702"/>
                <a:gd name="connsiteX8" fmla="*/ 1850428 w 2271278"/>
                <a:gd name="connsiteY8" fmla="*/ 248120 h 2269702"/>
                <a:gd name="connsiteX9" fmla="*/ 2022848 w 2271278"/>
                <a:gd name="connsiteY9" fmla="*/ 420540 h 2269702"/>
                <a:gd name="connsiteX10" fmla="*/ 2022848 w 2271278"/>
                <a:gd name="connsiteY10" fmla="*/ 506752 h 2269702"/>
                <a:gd name="connsiteX11" fmla="*/ 1811696 w 2271278"/>
                <a:gd name="connsiteY11" fmla="*/ 717905 h 2269702"/>
                <a:gd name="connsiteX12" fmla="*/ 1845942 w 2271278"/>
                <a:gd name="connsiteY12" fmla="*/ 777486 h 2269702"/>
                <a:gd name="connsiteX13" fmla="*/ 1903701 w 2271278"/>
                <a:gd name="connsiteY13" fmla="*/ 941816 h 2269702"/>
                <a:gd name="connsiteX14" fmla="*/ 1905311 w 2271278"/>
                <a:gd name="connsiteY14" fmla="*/ 951182 h 2269702"/>
                <a:gd name="connsiteX15" fmla="*/ 2210317 w 2271278"/>
                <a:gd name="connsiteY15" fmla="*/ 951182 h 2269702"/>
                <a:gd name="connsiteX16" fmla="*/ 2271278 w 2271278"/>
                <a:gd name="connsiteY16" fmla="*/ 1012143 h 2269702"/>
                <a:gd name="connsiteX17" fmla="*/ 2271278 w 2271278"/>
                <a:gd name="connsiteY17" fmla="*/ 1255981 h 2269702"/>
                <a:gd name="connsiteX18" fmla="*/ 2210317 w 2271278"/>
                <a:gd name="connsiteY18" fmla="*/ 1316942 h 2269702"/>
                <a:gd name="connsiteX19" fmla="*/ 1896400 w 2271278"/>
                <a:gd name="connsiteY19" fmla="*/ 1316942 h 2269702"/>
                <a:gd name="connsiteX20" fmla="*/ 1861786 w 2271278"/>
                <a:gd name="connsiteY20" fmla="*/ 1428453 h 2269702"/>
                <a:gd name="connsiteX21" fmla="*/ 1809419 w 2271278"/>
                <a:gd name="connsiteY21" fmla="*/ 1530744 h 2269702"/>
                <a:gd name="connsiteX22" fmla="*/ 1804600 w 2271278"/>
                <a:gd name="connsiteY22" fmla="*/ 1537523 h 2269702"/>
                <a:gd name="connsiteX23" fmla="*/ 2024372 w 2271278"/>
                <a:gd name="connsiteY23" fmla="*/ 1757296 h 2269702"/>
                <a:gd name="connsiteX24" fmla="*/ 2024372 w 2271278"/>
                <a:gd name="connsiteY24" fmla="*/ 1843508 h 2269702"/>
                <a:gd name="connsiteX25" fmla="*/ 1851952 w 2271278"/>
                <a:gd name="connsiteY25" fmla="*/ 2015927 h 2269702"/>
                <a:gd name="connsiteX26" fmla="*/ 1765741 w 2271278"/>
                <a:gd name="connsiteY26" fmla="*/ 2015927 h 2269702"/>
                <a:gd name="connsiteX27" fmla="*/ 1544163 w 2271278"/>
                <a:gd name="connsiteY27" fmla="*/ 1794350 h 2269702"/>
                <a:gd name="connsiteX28" fmla="*/ 1475793 w 2271278"/>
                <a:gd name="connsiteY28" fmla="*/ 1833647 h 2269702"/>
                <a:gd name="connsiteX29" fmla="*/ 1395705 w 2271278"/>
                <a:gd name="connsiteY29" fmla="*/ 1866930 h 2269702"/>
                <a:gd name="connsiteX30" fmla="*/ 1314979 w 2271278"/>
                <a:gd name="connsiteY30" fmla="*/ 1890384 h 2269702"/>
                <a:gd name="connsiteX31" fmla="*/ 1318519 w 2271278"/>
                <a:gd name="connsiteY31" fmla="*/ 1890384 h 2269702"/>
                <a:gd name="connsiteX32" fmla="*/ 1318519 w 2271278"/>
                <a:gd name="connsiteY32" fmla="*/ 2208741 h 2269702"/>
                <a:gd name="connsiteX33" fmla="*/ 1257558 w 2271278"/>
                <a:gd name="connsiteY33" fmla="*/ 2269702 h 2269702"/>
                <a:gd name="connsiteX34" fmla="*/ 1013720 w 2271278"/>
                <a:gd name="connsiteY34" fmla="*/ 2269702 h 2269702"/>
                <a:gd name="connsiteX35" fmla="*/ 952759 w 2271278"/>
                <a:gd name="connsiteY35" fmla="*/ 2208741 h 2269702"/>
                <a:gd name="connsiteX36" fmla="*/ 952759 w 2271278"/>
                <a:gd name="connsiteY36" fmla="*/ 1890384 h 2269702"/>
                <a:gd name="connsiteX37" fmla="*/ 956563 w 2271278"/>
                <a:gd name="connsiteY37" fmla="*/ 1890384 h 2269702"/>
                <a:gd name="connsiteX38" fmla="*/ 824827 w 2271278"/>
                <a:gd name="connsiteY38" fmla="*/ 1849491 h 2269702"/>
                <a:gd name="connsiteX39" fmla="*/ 727172 w 2271278"/>
                <a:gd name="connsiteY39" fmla="*/ 1799498 h 2269702"/>
                <a:gd name="connsiteX40" fmla="*/ 505416 w 2271278"/>
                <a:gd name="connsiteY40" fmla="*/ 2021254 h 2269702"/>
                <a:gd name="connsiteX41" fmla="*/ 419205 w 2271278"/>
                <a:gd name="connsiteY41" fmla="*/ 2021254 h 2269702"/>
                <a:gd name="connsiteX42" fmla="*/ 246785 w 2271278"/>
                <a:gd name="connsiteY42" fmla="*/ 1848835 h 2269702"/>
                <a:gd name="connsiteX43" fmla="*/ 246785 w 2271278"/>
                <a:gd name="connsiteY43" fmla="*/ 1762623 h 2269702"/>
                <a:gd name="connsiteX44" fmla="*/ 465722 w 2271278"/>
                <a:gd name="connsiteY44" fmla="*/ 1543686 h 2269702"/>
                <a:gd name="connsiteX45" fmla="*/ 419632 w 2271278"/>
                <a:gd name="connsiteY45" fmla="*/ 1463499 h 2269702"/>
                <a:gd name="connsiteX46" fmla="*/ 386348 w 2271278"/>
                <a:gd name="connsiteY46" fmla="*/ 1383410 h 2269702"/>
                <a:gd name="connsiteX47" fmla="*/ 367037 w 2271278"/>
                <a:gd name="connsiteY47" fmla="*/ 1316942 h 2269702"/>
                <a:gd name="connsiteX48" fmla="*/ 60961 w 2271278"/>
                <a:gd name="connsiteY48" fmla="*/ 1316942 h 2269702"/>
                <a:gd name="connsiteX49" fmla="*/ 0 w 2271278"/>
                <a:gd name="connsiteY49" fmla="*/ 1255981 h 2269702"/>
                <a:gd name="connsiteX50" fmla="*/ 0 w 2271278"/>
                <a:gd name="connsiteY50" fmla="*/ 1012143 h 2269702"/>
                <a:gd name="connsiteX51" fmla="*/ 60961 w 2271278"/>
                <a:gd name="connsiteY51" fmla="*/ 951182 h 2269702"/>
                <a:gd name="connsiteX52" fmla="*/ 361982 w 2271278"/>
                <a:gd name="connsiteY52" fmla="*/ 951182 h 2269702"/>
                <a:gd name="connsiteX53" fmla="*/ 377184 w 2271278"/>
                <a:gd name="connsiteY53" fmla="*/ 885222 h 2269702"/>
                <a:gd name="connsiteX54" fmla="*/ 446436 w 2271278"/>
                <a:gd name="connsiteY54" fmla="*/ 726681 h 2269702"/>
                <a:gd name="connsiteX55" fmla="*/ 455589 w 2271278"/>
                <a:gd name="connsiteY55" fmla="*/ 712588 h 2269702"/>
                <a:gd name="connsiteX56" fmla="*/ 244258 w 2271278"/>
                <a:gd name="connsiteY56" fmla="*/ 501257 h 2269702"/>
                <a:gd name="connsiteX57" fmla="*/ 244258 w 2271278"/>
                <a:gd name="connsiteY57" fmla="*/ 415045 h 2269702"/>
                <a:gd name="connsiteX58" fmla="*/ 416678 w 2271278"/>
                <a:gd name="connsiteY58" fmla="*/ 242625 h 2269702"/>
                <a:gd name="connsiteX59" fmla="*/ 502889 w 2271278"/>
                <a:gd name="connsiteY59" fmla="*/ 242625 h 2269702"/>
                <a:gd name="connsiteX60" fmla="*/ 712008 w 2271278"/>
                <a:gd name="connsiteY60" fmla="*/ 451743 h 2269702"/>
                <a:gd name="connsiteX61" fmla="*/ 747290 w 2271278"/>
                <a:gd name="connsiteY61" fmla="*/ 429426 h 2269702"/>
                <a:gd name="connsiteX62" fmla="*/ 824827 w 2271278"/>
                <a:gd name="connsiteY62" fmla="*/ 391493 h 2269702"/>
                <a:gd name="connsiteX63" fmla="*/ 952759 w 2271278"/>
                <a:gd name="connsiteY63" fmla="*/ 351781 h 2269702"/>
                <a:gd name="connsiteX64" fmla="*/ 952759 w 2271278"/>
                <a:gd name="connsiteY64" fmla="*/ 60961 h 2269702"/>
                <a:gd name="connsiteX65" fmla="*/ 1013720 w 2271278"/>
                <a:gd name="connsiteY65" fmla="*/ 0 h 226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271278" h="2269702">
                  <a:moveTo>
                    <a:pt x="1013720" y="0"/>
                  </a:moveTo>
                  <a:lnTo>
                    <a:pt x="1257558" y="0"/>
                  </a:lnTo>
                  <a:cubicBezTo>
                    <a:pt x="1291226" y="0"/>
                    <a:pt x="1318519" y="27293"/>
                    <a:pt x="1318519" y="60961"/>
                  </a:cubicBezTo>
                  <a:lnTo>
                    <a:pt x="1318519" y="353552"/>
                  </a:lnTo>
                  <a:lnTo>
                    <a:pt x="1440747" y="391493"/>
                  </a:lnTo>
                  <a:cubicBezTo>
                    <a:pt x="1476243" y="406507"/>
                    <a:pt x="1510414" y="424037"/>
                    <a:pt x="1543039" y="443860"/>
                  </a:cubicBezTo>
                  <a:lnTo>
                    <a:pt x="1557906" y="454430"/>
                  </a:lnTo>
                  <a:lnTo>
                    <a:pt x="1764217" y="248120"/>
                  </a:lnTo>
                  <a:cubicBezTo>
                    <a:pt x="1788023" y="224313"/>
                    <a:pt x="1826622" y="224313"/>
                    <a:pt x="1850428" y="248120"/>
                  </a:cubicBezTo>
                  <a:lnTo>
                    <a:pt x="2022848" y="420540"/>
                  </a:lnTo>
                  <a:cubicBezTo>
                    <a:pt x="2046655" y="444347"/>
                    <a:pt x="2046655" y="482945"/>
                    <a:pt x="2022848" y="506752"/>
                  </a:cubicBezTo>
                  <a:lnTo>
                    <a:pt x="1811696" y="717905"/>
                  </a:lnTo>
                  <a:lnTo>
                    <a:pt x="1845942" y="777486"/>
                  </a:lnTo>
                  <a:cubicBezTo>
                    <a:pt x="1870942" y="829369"/>
                    <a:pt x="1890446" y="884397"/>
                    <a:pt x="1903701" y="941816"/>
                  </a:cubicBezTo>
                  <a:lnTo>
                    <a:pt x="1905311" y="951182"/>
                  </a:lnTo>
                  <a:lnTo>
                    <a:pt x="2210317" y="951182"/>
                  </a:lnTo>
                  <a:cubicBezTo>
                    <a:pt x="2243985" y="951182"/>
                    <a:pt x="2271278" y="978475"/>
                    <a:pt x="2271278" y="1012143"/>
                  </a:cubicBezTo>
                  <a:lnTo>
                    <a:pt x="2271278" y="1255981"/>
                  </a:lnTo>
                  <a:cubicBezTo>
                    <a:pt x="2271278" y="1289649"/>
                    <a:pt x="2243985" y="1316942"/>
                    <a:pt x="2210317" y="1316942"/>
                  </a:cubicBezTo>
                  <a:lnTo>
                    <a:pt x="1896400" y="1316942"/>
                  </a:lnTo>
                  <a:lnTo>
                    <a:pt x="1861786" y="1428453"/>
                  </a:lnTo>
                  <a:cubicBezTo>
                    <a:pt x="1846773" y="1463948"/>
                    <a:pt x="1829243" y="1498120"/>
                    <a:pt x="1809419" y="1530744"/>
                  </a:cubicBezTo>
                  <a:lnTo>
                    <a:pt x="1804600" y="1537523"/>
                  </a:lnTo>
                  <a:lnTo>
                    <a:pt x="2024372" y="1757296"/>
                  </a:lnTo>
                  <a:cubicBezTo>
                    <a:pt x="2048179" y="1781103"/>
                    <a:pt x="2048179" y="1819701"/>
                    <a:pt x="2024372" y="1843508"/>
                  </a:cubicBezTo>
                  <a:lnTo>
                    <a:pt x="1851952" y="2015927"/>
                  </a:lnTo>
                  <a:cubicBezTo>
                    <a:pt x="1828146" y="2039734"/>
                    <a:pt x="1789547" y="2039734"/>
                    <a:pt x="1765741" y="2015927"/>
                  </a:cubicBezTo>
                  <a:lnTo>
                    <a:pt x="1544163" y="1794350"/>
                  </a:lnTo>
                  <a:lnTo>
                    <a:pt x="1475793" y="1833647"/>
                  </a:lnTo>
                  <a:cubicBezTo>
                    <a:pt x="1449852" y="1846146"/>
                    <a:pt x="1423124" y="1857273"/>
                    <a:pt x="1395705" y="1866930"/>
                  </a:cubicBezTo>
                  <a:lnTo>
                    <a:pt x="1314979" y="1890384"/>
                  </a:lnTo>
                  <a:lnTo>
                    <a:pt x="1318519" y="1890384"/>
                  </a:lnTo>
                  <a:lnTo>
                    <a:pt x="1318519" y="2208741"/>
                  </a:lnTo>
                  <a:cubicBezTo>
                    <a:pt x="1318519" y="2242409"/>
                    <a:pt x="1291226" y="2269702"/>
                    <a:pt x="1257558" y="2269702"/>
                  </a:cubicBezTo>
                  <a:lnTo>
                    <a:pt x="1013720" y="2269702"/>
                  </a:lnTo>
                  <a:cubicBezTo>
                    <a:pt x="980052" y="2269702"/>
                    <a:pt x="952759" y="2242409"/>
                    <a:pt x="952759" y="2208741"/>
                  </a:cubicBezTo>
                  <a:lnTo>
                    <a:pt x="952759" y="1890384"/>
                  </a:lnTo>
                  <a:lnTo>
                    <a:pt x="956563" y="1890384"/>
                  </a:lnTo>
                  <a:lnTo>
                    <a:pt x="824827" y="1849491"/>
                  </a:lnTo>
                  <a:lnTo>
                    <a:pt x="727172" y="1799498"/>
                  </a:lnTo>
                  <a:lnTo>
                    <a:pt x="505416" y="2021254"/>
                  </a:lnTo>
                  <a:cubicBezTo>
                    <a:pt x="481610" y="2045061"/>
                    <a:pt x="443011" y="2045061"/>
                    <a:pt x="419205" y="2021254"/>
                  </a:cubicBezTo>
                  <a:lnTo>
                    <a:pt x="246785" y="1848835"/>
                  </a:lnTo>
                  <a:cubicBezTo>
                    <a:pt x="222978" y="1825028"/>
                    <a:pt x="222978" y="1786430"/>
                    <a:pt x="246785" y="1762623"/>
                  </a:cubicBezTo>
                  <a:lnTo>
                    <a:pt x="465722" y="1543686"/>
                  </a:lnTo>
                  <a:lnTo>
                    <a:pt x="419632" y="1463499"/>
                  </a:lnTo>
                  <a:cubicBezTo>
                    <a:pt x="407132" y="1437558"/>
                    <a:pt x="396006" y="1410830"/>
                    <a:pt x="386348" y="1383410"/>
                  </a:cubicBezTo>
                  <a:lnTo>
                    <a:pt x="367037" y="1316942"/>
                  </a:lnTo>
                  <a:lnTo>
                    <a:pt x="60961" y="1316942"/>
                  </a:lnTo>
                  <a:cubicBezTo>
                    <a:pt x="27293" y="1316942"/>
                    <a:pt x="0" y="1289649"/>
                    <a:pt x="0" y="1255981"/>
                  </a:cubicBezTo>
                  <a:lnTo>
                    <a:pt x="0" y="1012143"/>
                  </a:lnTo>
                  <a:cubicBezTo>
                    <a:pt x="0" y="978475"/>
                    <a:pt x="27293" y="951182"/>
                    <a:pt x="60961" y="951182"/>
                  </a:cubicBezTo>
                  <a:lnTo>
                    <a:pt x="361982" y="951182"/>
                  </a:lnTo>
                  <a:lnTo>
                    <a:pt x="377184" y="885222"/>
                  </a:lnTo>
                  <a:cubicBezTo>
                    <a:pt x="394521" y="829480"/>
                    <a:pt x="417857" y="776382"/>
                    <a:pt x="446436" y="726681"/>
                  </a:cubicBezTo>
                  <a:lnTo>
                    <a:pt x="455589" y="712588"/>
                  </a:lnTo>
                  <a:lnTo>
                    <a:pt x="244258" y="501257"/>
                  </a:lnTo>
                  <a:cubicBezTo>
                    <a:pt x="220451" y="477450"/>
                    <a:pt x="220451" y="438852"/>
                    <a:pt x="244258" y="415045"/>
                  </a:cubicBezTo>
                  <a:lnTo>
                    <a:pt x="416678" y="242625"/>
                  </a:lnTo>
                  <a:cubicBezTo>
                    <a:pt x="440484" y="218818"/>
                    <a:pt x="479083" y="218818"/>
                    <a:pt x="502889" y="242625"/>
                  </a:cubicBezTo>
                  <a:lnTo>
                    <a:pt x="712008" y="451743"/>
                  </a:lnTo>
                  <a:lnTo>
                    <a:pt x="747290" y="429426"/>
                  </a:lnTo>
                  <a:cubicBezTo>
                    <a:pt x="772328" y="415429"/>
                    <a:pt x="798205" y="402753"/>
                    <a:pt x="824827" y="391493"/>
                  </a:cubicBezTo>
                  <a:lnTo>
                    <a:pt x="952759" y="351781"/>
                  </a:lnTo>
                  <a:lnTo>
                    <a:pt x="952759" y="60961"/>
                  </a:lnTo>
                  <a:cubicBezTo>
                    <a:pt x="952759" y="27293"/>
                    <a:pt x="980052" y="0"/>
                    <a:pt x="1013720" y="0"/>
                  </a:cubicBezTo>
                  <a:close/>
                </a:path>
              </a:pathLst>
            </a:custGeom>
            <a:noFill/>
            <a:ln w="57150">
              <a:solidFill>
                <a:schemeClr val="accent1">
                  <a:lumMod val="75000"/>
                  <a:alpha val="61694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30505D2-8CC7-150D-A4FD-C23EC89CC164}"/>
                </a:ext>
              </a:extLst>
            </p:cNvPr>
            <p:cNvSpPr/>
            <p:nvPr/>
          </p:nvSpPr>
          <p:spPr>
            <a:xfrm>
              <a:off x="9282255" y="4599712"/>
              <a:ext cx="641613" cy="641613"/>
            </a:xfrm>
            <a:prstGeom prst="ellipse">
              <a:avLst/>
            </a:prstGeom>
            <a:noFill/>
            <a:ln w="57150">
              <a:solidFill>
                <a:schemeClr val="accent1">
                  <a:lumMod val="75000"/>
                  <a:alpha val="61694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EBFF9C7-A21E-5D29-E104-417CD76FF4A0}"/>
                </a:ext>
              </a:extLst>
            </p:cNvPr>
            <p:cNvSpPr/>
            <p:nvPr/>
          </p:nvSpPr>
          <p:spPr>
            <a:xfrm>
              <a:off x="9334271" y="4648618"/>
              <a:ext cx="535593" cy="535593"/>
            </a:xfrm>
            <a:prstGeom prst="ellipse">
              <a:avLst/>
            </a:prstGeom>
            <a:noFill/>
            <a:ln w="12700">
              <a:solidFill>
                <a:schemeClr val="accent1">
                  <a:lumMod val="75000"/>
                  <a:alpha val="61694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A9A2E29-490C-75AF-350B-9CE00CABC9E6}"/>
              </a:ext>
            </a:extLst>
          </p:cNvPr>
          <p:cNvGrpSpPr/>
          <p:nvPr/>
        </p:nvGrpSpPr>
        <p:grpSpPr>
          <a:xfrm>
            <a:off x="9039885" y="369997"/>
            <a:ext cx="1362384" cy="1361439"/>
            <a:chOff x="8467423" y="3785668"/>
            <a:chExt cx="2271278" cy="2269702"/>
          </a:xfrm>
          <a:effectLst>
            <a:outerShdw blurRad="50800" dist="50800" dir="5400000" algn="ctr" rotWithShape="0">
              <a:srgbClr val="000000">
                <a:alpha val="44865"/>
              </a:srgbClr>
            </a:outerShdw>
          </a:effectLst>
        </p:grpSpPr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EDBC4AB-E83A-FD08-5BC3-776331928504}"/>
                </a:ext>
              </a:extLst>
            </p:cNvPr>
            <p:cNvSpPr/>
            <p:nvPr/>
          </p:nvSpPr>
          <p:spPr>
            <a:xfrm>
              <a:off x="8467423" y="3785668"/>
              <a:ext cx="2271278" cy="2269702"/>
            </a:xfrm>
            <a:custGeom>
              <a:avLst/>
              <a:gdLst>
                <a:gd name="connsiteX0" fmla="*/ 1013720 w 2271278"/>
                <a:gd name="connsiteY0" fmla="*/ 0 h 2269702"/>
                <a:gd name="connsiteX1" fmla="*/ 1257558 w 2271278"/>
                <a:gd name="connsiteY1" fmla="*/ 0 h 2269702"/>
                <a:gd name="connsiteX2" fmla="*/ 1318519 w 2271278"/>
                <a:gd name="connsiteY2" fmla="*/ 60961 h 2269702"/>
                <a:gd name="connsiteX3" fmla="*/ 1318519 w 2271278"/>
                <a:gd name="connsiteY3" fmla="*/ 353552 h 2269702"/>
                <a:gd name="connsiteX4" fmla="*/ 1440747 w 2271278"/>
                <a:gd name="connsiteY4" fmla="*/ 391493 h 2269702"/>
                <a:gd name="connsiteX5" fmla="*/ 1543039 w 2271278"/>
                <a:gd name="connsiteY5" fmla="*/ 443860 h 2269702"/>
                <a:gd name="connsiteX6" fmla="*/ 1557906 w 2271278"/>
                <a:gd name="connsiteY6" fmla="*/ 454430 h 2269702"/>
                <a:gd name="connsiteX7" fmla="*/ 1764217 w 2271278"/>
                <a:gd name="connsiteY7" fmla="*/ 248120 h 2269702"/>
                <a:gd name="connsiteX8" fmla="*/ 1850428 w 2271278"/>
                <a:gd name="connsiteY8" fmla="*/ 248120 h 2269702"/>
                <a:gd name="connsiteX9" fmla="*/ 2022848 w 2271278"/>
                <a:gd name="connsiteY9" fmla="*/ 420540 h 2269702"/>
                <a:gd name="connsiteX10" fmla="*/ 2022848 w 2271278"/>
                <a:gd name="connsiteY10" fmla="*/ 506752 h 2269702"/>
                <a:gd name="connsiteX11" fmla="*/ 1811696 w 2271278"/>
                <a:gd name="connsiteY11" fmla="*/ 717905 h 2269702"/>
                <a:gd name="connsiteX12" fmla="*/ 1845942 w 2271278"/>
                <a:gd name="connsiteY12" fmla="*/ 777486 h 2269702"/>
                <a:gd name="connsiteX13" fmla="*/ 1903701 w 2271278"/>
                <a:gd name="connsiteY13" fmla="*/ 941816 h 2269702"/>
                <a:gd name="connsiteX14" fmla="*/ 1905311 w 2271278"/>
                <a:gd name="connsiteY14" fmla="*/ 951182 h 2269702"/>
                <a:gd name="connsiteX15" fmla="*/ 2210317 w 2271278"/>
                <a:gd name="connsiteY15" fmla="*/ 951182 h 2269702"/>
                <a:gd name="connsiteX16" fmla="*/ 2271278 w 2271278"/>
                <a:gd name="connsiteY16" fmla="*/ 1012143 h 2269702"/>
                <a:gd name="connsiteX17" fmla="*/ 2271278 w 2271278"/>
                <a:gd name="connsiteY17" fmla="*/ 1255981 h 2269702"/>
                <a:gd name="connsiteX18" fmla="*/ 2210317 w 2271278"/>
                <a:gd name="connsiteY18" fmla="*/ 1316942 h 2269702"/>
                <a:gd name="connsiteX19" fmla="*/ 1896400 w 2271278"/>
                <a:gd name="connsiteY19" fmla="*/ 1316942 h 2269702"/>
                <a:gd name="connsiteX20" fmla="*/ 1861786 w 2271278"/>
                <a:gd name="connsiteY20" fmla="*/ 1428453 h 2269702"/>
                <a:gd name="connsiteX21" fmla="*/ 1809419 w 2271278"/>
                <a:gd name="connsiteY21" fmla="*/ 1530744 h 2269702"/>
                <a:gd name="connsiteX22" fmla="*/ 1804600 w 2271278"/>
                <a:gd name="connsiteY22" fmla="*/ 1537523 h 2269702"/>
                <a:gd name="connsiteX23" fmla="*/ 2024372 w 2271278"/>
                <a:gd name="connsiteY23" fmla="*/ 1757296 h 2269702"/>
                <a:gd name="connsiteX24" fmla="*/ 2024372 w 2271278"/>
                <a:gd name="connsiteY24" fmla="*/ 1843508 h 2269702"/>
                <a:gd name="connsiteX25" fmla="*/ 1851952 w 2271278"/>
                <a:gd name="connsiteY25" fmla="*/ 2015927 h 2269702"/>
                <a:gd name="connsiteX26" fmla="*/ 1765741 w 2271278"/>
                <a:gd name="connsiteY26" fmla="*/ 2015927 h 2269702"/>
                <a:gd name="connsiteX27" fmla="*/ 1544163 w 2271278"/>
                <a:gd name="connsiteY27" fmla="*/ 1794350 h 2269702"/>
                <a:gd name="connsiteX28" fmla="*/ 1475793 w 2271278"/>
                <a:gd name="connsiteY28" fmla="*/ 1833647 h 2269702"/>
                <a:gd name="connsiteX29" fmla="*/ 1395705 w 2271278"/>
                <a:gd name="connsiteY29" fmla="*/ 1866930 h 2269702"/>
                <a:gd name="connsiteX30" fmla="*/ 1314979 w 2271278"/>
                <a:gd name="connsiteY30" fmla="*/ 1890384 h 2269702"/>
                <a:gd name="connsiteX31" fmla="*/ 1318519 w 2271278"/>
                <a:gd name="connsiteY31" fmla="*/ 1890384 h 2269702"/>
                <a:gd name="connsiteX32" fmla="*/ 1318519 w 2271278"/>
                <a:gd name="connsiteY32" fmla="*/ 2208741 h 2269702"/>
                <a:gd name="connsiteX33" fmla="*/ 1257558 w 2271278"/>
                <a:gd name="connsiteY33" fmla="*/ 2269702 h 2269702"/>
                <a:gd name="connsiteX34" fmla="*/ 1013720 w 2271278"/>
                <a:gd name="connsiteY34" fmla="*/ 2269702 h 2269702"/>
                <a:gd name="connsiteX35" fmla="*/ 952759 w 2271278"/>
                <a:gd name="connsiteY35" fmla="*/ 2208741 h 2269702"/>
                <a:gd name="connsiteX36" fmla="*/ 952759 w 2271278"/>
                <a:gd name="connsiteY36" fmla="*/ 1890384 h 2269702"/>
                <a:gd name="connsiteX37" fmla="*/ 956563 w 2271278"/>
                <a:gd name="connsiteY37" fmla="*/ 1890384 h 2269702"/>
                <a:gd name="connsiteX38" fmla="*/ 824827 w 2271278"/>
                <a:gd name="connsiteY38" fmla="*/ 1849491 h 2269702"/>
                <a:gd name="connsiteX39" fmla="*/ 727172 w 2271278"/>
                <a:gd name="connsiteY39" fmla="*/ 1799498 h 2269702"/>
                <a:gd name="connsiteX40" fmla="*/ 505416 w 2271278"/>
                <a:gd name="connsiteY40" fmla="*/ 2021254 h 2269702"/>
                <a:gd name="connsiteX41" fmla="*/ 419205 w 2271278"/>
                <a:gd name="connsiteY41" fmla="*/ 2021254 h 2269702"/>
                <a:gd name="connsiteX42" fmla="*/ 246785 w 2271278"/>
                <a:gd name="connsiteY42" fmla="*/ 1848835 h 2269702"/>
                <a:gd name="connsiteX43" fmla="*/ 246785 w 2271278"/>
                <a:gd name="connsiteY43" fmla="*/ 1762623 h 2269702"/>
                <a:gd name="connsiteX44" fmla="*/ 465722 w 2271278"/>
                <a:gd name="connsiteY44" fmla="*/ 1543686 h 2269702"/>
                <a:gd name="connsiteX45" fmla="*/ 419632 w 2271278"/>
                <a:gd name="connsiteY45" fmla="*/ 1463499 h 2269702"/>
                <a:gd name="connsiteX46" fmla="*/ 386348 w 2271278"/>
                <a:gd name="connsiteY46" fmla="*/ 1383410 h 2269702"/>
                <a:gd name="connsiteX47" fmla="*/ 367037 w 2271278"/>
                <a:gd name="connsiteY47" fmla="*/ 1316942 h 2269702"/>
                <a:gd name="connsiteX48" fmla="*/ 60961 w 2271278"/>
                <a:gd name="connsiteY48" fmla="*/ 1316942 h 2269702"/>
                <a:gd name="connsiteX49" fmla="*/ 0 w 2271278"/>
                <a:gd name="connsiteY49" fmla="*/ 1255981 h 2269702"/>
                <a:gd name="connsiteX50" fmla="*/ 0 w 2271278"/>
                <a:gd name="connsiteY50" fmla="*/ 1012143 h 2269702"/>
                <a:gd name="connsiteX51" fmla="*/ 60961 w 2271278"/>
                <a:gd name="connsiteY51" fmla="*/ 951182 h 2269702"/>
                <a:gd name="connsiteX52" fmla="*/ 361982 w 2271278"/>
                <a:gd name="connsiteY52" fmla="*/ 951182 h 2269702"/>
                <a:gd name="connsiteX53" fmla="*/ 377184 w 2271278"/>
                <a:gd name="connsiteY53" fmla="*/ 885222 h 2269702"/>
                <a:gd name="connsiteX54" fmla="*/ 446436 w 2271278"/>
                <a:gd name="connsiteY54" fmla="*/ 726681 h 2269702"/>
                <a:gd name="connsiteX55" fmla="*/ 455589 w 2271278"/>
                <a:gd name="connsiteY55" fmla="*/ 712588 h 2269702"/>
                <a:gd name="connsiteX56" fmla="*/ 244258 w 2271278"/>
                <a:gd name="connsiteY56" fmla="*/ 501257 h 2269702"/>
                <a:gd name="connsiteX57" fmla="*/ 244258 w 2271278"/>
                <a:gd name="connsiteY57" fmla="*/ 415045 h 2269702"/>
                <a:gd name="connsiteX58" fmla="*/ 416678 w 2271278"/>
                <a:gd name="connsiteY58" fmla="*/ 242625 h 2269702"/>
                <a:gd name="connsiteX59" fmla="*/ 502889 w 2271278"/>
                <a:gd name="connsiteY59" fmla="*/ 242625 h 2269702"/>
                <a:gd name="connsiteX60" fmla="*/ 712008 w 2271278"/>
                <a:gd name="connsiteY60" fmla="*/ 451743 h 2269702"/>
                <a:gd name="connsiteX61" fmla="*/ 747290 w 2271278"/>
                <a:gd name="connsiteY61" fmla="*/ 429426 h 2269702"/>
                <a:gd name="connsiteX62" fmla="*/ 824827 w 2271278"/>
                <a:gd name="connsiteY62" fmla="*/ 391493 h 2269702"/>
                <a:gd name="connsiteX63" fmla="*/ 952759 w 2271278"/>
                <a:gd name="connsiteY63" fmla="*/ 351781 h 2269702"/>
                <a:gd name="connsiteX64" fmla="*/ 952759 w 2271278"/>
                <a:gd name="connsiteY64" fmla="*/ 60961 h 2269702"/>
                <a:gd name="connsiteX65" fmla="*/ 1013720 w 2271278"/>
                <a:gd name="connsiteY65" fmla="*/ 0 h 226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271278" h="2269702">
                  <a:moveTo>
                    <a:pt x="1013720" y="0"/>
                  </a:moveTo>
                  <a:lnTo>
                    <a:pt x="1257558" y="0"/>
                  </a:lnTo>
                  <a:cubicBezTo>
                    <a:pt x="1291226" y="0"/>
                    <a:pt x="1318519" y="27293"/>
                    <a:pt x="1318519" y="60961"/>
                  </a:cubicBezTo>
                  <a:lnTo>
                    <a:pt x="1318519" y="353552"/>
                  </a:lnTo>
                  <a:lnTo>
                    <a:pt x="1440747" y="391493"/>
                  </a:lnTo>
                  <a:cubicBezTo>
                    <a:pt x="1476243" y="406507"/>
                    <a:pt x="1510414" y="424037"/>
                    <a:pt x="1543039" y="443860"/>
                  </a:cubicBezTo>
                  <a:lnTo>
                    <a:pt x="1557906" y="454430"/>
                  </a:lnTo>
                  <a:lnTo>
                    <a:pt x="1764217" y="248120"/>
                  </a:lnTo>
                  <a:cubicBezTo>
                    <a:pt x="1788023" y="224313"/>
                    <a:pt x="1826622" y="224313"/>
                    <a:pt x="1850428" y="248120"/>
                  </a:cubicBezTo>
                  <a:lnTo>
                    <a:pt x="2022848" y="420540"/>
                  </a:lnTo>
                  <a:cubicBezTo>
                    <a:pt x="2046655" y="444347"/>
                    <a:pt x="2046655" y="482945"/>
                    <a:pt x="2022848" y="506752"/>
                  </a:cubicBezTo>
                  <a:lnTo>
                    <a:pt x="1811696" y="717905"/>
                  </a:lnTo>
                  <a:lnTo>
                    <a:pt x="1845942" y="777486"/>
                  </a:lnTo>
                  <a:cubicBezTo>
                    <a:pt x="1870942" y="829369"/>
                    <a:pt x="1890446" y="884397"/>
                    <a:pt x="1903701" y="941816"/>
                  </a:cubicBezTo>
                  <a:lnTo>
                    <a:pt x="1905311" y="951182"/>
                  </a:lnTo>
                  <a:lnTo>
                    <a:pt x="2210317" y="951182"/>
                  </a:lnTo>
                  <a:cubicBezTo>
                    <a:pt x="2243985" y="951182"/>
                    <a:pt x="2271278" y="978475"/>
                    <a:pt x="2271278" y="1012143"/>
                  </a:cubicBezTo>
                  <a:lnTo>
                    <a:pt x="2271278" y="1255981"/>
                  </a:lnTo>
                  <a:cubicBezTo>
                    <a:pt x="2271278" y="1289649"/>
                    <a:pt x="2243985" y="1316942"/>
                    <a:pt x="2210317" y="1316942"/>
                  </a:cubicBezTo>
                  <a:lnTo>
                    <a:pt x="1896400" y="1316942"/>
                  </a:lnTo>
                  <a:lnTo>
                    <a:pt x="1861786" y="1428453"/>
                  </a:lnTo>
                  <a:cubicBezTo>
                    <a:pt x="1846773" y="1463948"/>
                    <a:pt x="1829243" y="1498120"/>
                    <a:pt x="1809419" y="1530744"/>
                  </a:cubicBezTo>
                  <a:lnTo>
                    <a:pt x="1804600" y="1537523"/>
                  </a:lnTo>
                  <a:lnTo>
                    <a:pt x="2024372" y="1757296"/>
                  </a:lnTo>
                  <a:cubicBezTo>
                    <a:pt x="2048179" y="1781103"/>
                    <a:pt x="2048179" y="1819701"/>
                    <a:pt x="2024372" y="1843508"/>
                  </a:cubicBezTo>
                  <a:lnTo>
                    <a:pt x="1851952" y="2015927"/>
                  </a:lnTo>
                  <a:cubicBezTo>
                    <a:pt x="1828146" y="2039734"/>
                    <a:pt x="1789547" y="2039734"/>
                    <a:pt x="1765741" y="2015927"/>
                  </a:cubicBezTo>
                  <a:lnTo>
                    <a:pt x="1544163" y="1794350"/>
                  </a:lnTo>
                  <a:lnTo>
                    <a:pt x="1475793" y="1833647"/>
                  </a:lnTo>
                  <a:cubicBezTo>
                    <a:pt x="1449852" y="1846146"/>
                    <a:pt x="1423124" y="1857273"/>
                    <a:pt x="1395705" y="1866930"/>
                  </a:cubicBezTo>
                  <a:lnTo>
                    <a:pt x="1314979" y="1890384"/>
                  </a:lnTo>
                  <a:lnTo>
                    <a:pt x="1318519" y="1890384"/>
                  </a:lnTo>
                  <a:lnTo>
                    <a:pt x="1318519" y="2208741"/>
                  </a:lnTo>
                  <a:cubicBezTo>
                    <a:pt x="1318519" y="2242409"/>
                    <a:pt x="1291226" y="2269702"/>
                    <a:pt x="1257558" y="2269702"/>
                  </a:cubicBezTo>
                  <a:lnTo>
                    <a:pt x="1013720" y="2269702"/>
                  </a:lnTo>
                  <a:cubicBezTo>
                    <a:pt x="980052" y="2269702"/>
                    <a:pt x="952759" y="2242409"/>
                    <a:pt x="952759" y="2208741"/>
                  </a:cubicBezTo>
                  <a:lnTo>
                    <a:pt x="952759" y="1890384"/>
                  </a:lnTo>
                  <a:lnTo>
                    <a:pt x="956563" y="1890384"/>
                  </a:lnTo>
                  <a:lnTo>
                    <a:pt x="824827" y="1849491"/>
                  </a:lnTo>
                  <a:lnTo>
                    <a:pt x="727172" y="1799498"/>
                  </a:lnTo>
                  <a:lnTo>
                    <a:pt x="505416" y="2021254"/>
                  </a:lnTo>
                  <a:cubicBezTo>
                    <a:pt x="481610" y="2045061"/>
                    <a:pt x="443011" y="2045061"/>
                    <a:pt x="419205" y="2021254"/>
                  </a:cubicBezTo>
                  <a:lnTo>
                    <a:pt x="246785" y="1848835"/>
                  </a:lnTo>
                  <a:cubicBezTo>
                    <a:pt x="222978" y="1825028"/>
                    <a:pt x="222978" y="1786430"/>
                    <a:pt x="246785" y="1762623"/>
                  </a:cubicBezTo>
                  <a:lnTo>
                    <a:pt x="465722" y="1543686"/>
                  </a:lnTo>
                  <a:lnTo>
                    <a:pt x="419632" y="1463499"/>
                  </a:lnTo>
                  <a:cubicBezTo>
                    <a:pt x="407132" y="1437558"/>
                    <a:pt x="396006" y="1410830"/>
                    <a:pt x="386348" y="1383410"/>
                  </a:cubicBezTo>
                  <a:lnTo>
                    <a:pt x="367037" y="1316942"/>
                  </a:lnTo>
                  <a:lnTo>
                    <a:pt x="60961" y="1316942"/>
                  </a:lnTo>
                  <a:cubicBezTo>
                    <a:pt x="27293" y="1316942"/>
                    <a:pt x="0" y="1289649"/>
                    <a:pt x="0" y="1255981"/>
                  </a:cubicBezTo>
                  <a:lnTo>
                    <a:pt x="0" y="1012143"/>
                  </a:lnTo>
                  <a:cubicBezTo>
                    <a:pt x="0" y="978475"/>
                    <a:pt x="27293" y="951182"/>
                    <a:pt x="60961" y="951182"/>
                  </a:cubicBezTo>
                  <a:lnTo>
                    <a:pt x="361982" y="951182"/>
                  </a:lnTo>
                  <a:lnTo>
                    <a:pt x="377184" y="885222"/>
                  </a:lnTo>
                  <a:cubicBezTo>
                    <a:pt x="394521" y="829480"/>
                    <a:pt x="417857" y="776382"/>
                    <a:pt x="446436" y="726681"/>
                  </a:cubicBezTo>
                  <a:lnTo>
                    <a:pt x="455589" y="712588"/>
                  </a:lnTo>
                  <a:lnTo>
                    <a:pt x="244258" y="501257"/>
                  </a:lnTo>
                  <a:cubicBezTo>
                    <a:pt x="220451" y="477450"/>
                    <a:pt x="220451" y="438852"/>
                    <a:pt x="244258" y="415045"/>
                  </a:cubicBezTo>
                  <a:lnTo>
                    <a:pt x="416678" y="242625"/>
                  </a:lnTo>
                  <a:cubicBezTo>
                    <a:pt x="440484" y="218818"/>
                    <a:pt x="479083" y="218818"/>
                    <a:pt x="502889" y="242625"/>
                  </a:cubicBezTo>
                  <a:lnTo>
                    <a:pt x="712008" y="451743"/>
                  </a:lnTo>
                  <a:lnTo>
                    <a:pt x="747290" y="429426"/>
                  </a:lnTo>
                  <a:cubicBezTo>
                    <a:pt x="772328" y="415429"/>
                    <a:pt x="798205" y="402753"/>
                    <a:pt x="824827" y="391493"/>
                  </a:cubicBezTo>
                  <a:lnTo>
                    <a:pt x="952759" y="351781"/>
                  </a:lnTo>
                  <a:lnTo>
                    <a:pt x="952759" y="60961"/>
                  </a:lnTo>
                  <a:cubicBezTo>
                    <a:pt x="952759" y="27293"/>
                    <a:pt x="980052" y="0"/>
                    <a:pt x="1013720" y="0"/>
                  </a:cubicBezTo>
                  <a:close/>
                </a:path>
              </a:pathLst>
            </a:cu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B69E041-577B-69A2-F189-8C9ED1E15FB6}"/>
                </a:ext>
              </a:extLst>
            </p:cNvPr>
            <p:cNvSpPr/>
            <p:nvPr/>
          </p:nvSpPr>
          <p:spPr>
            <a:xfrm>
              <a:off x="9282255" y="4599712"/>
              <a:ext cx="641613" cy="641613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D858973-2616-6614-587B-4D73D7C26C5C}"/>
                </a:ext>
              </a:extLst>
            </p:cNvPr>
            <p:cNvSpPr/>
            <p:nvPr/>
          </p:nvSpPr>
          <p:spPr>
            <a:xfrm>
              <a:off x="9334271" y="4648618"/>
              <a:ext cx="535593" cy="535593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C9AD25B2-5884-AD68-A9DA-FF539C6CF6D3}"/>
              </a:ext>
            </a:extLst>
          </p:cNvPr>
          <p:cNvSpPr/>
          <p:nvPr/>
        </p:nvSpPr>
        <p:spPr>
          <a:xfrm>
            <a:off x="10146138" y="2468986"/>
            <a:ext cx="858489" cy="858489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406400" h="4064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0DF8B20-A754-106C-E4F4-838583736218}"/>
              </a:ext>
            </a:extLst>
          </p:cNvPr>
          <p:cNvSpPr/>
          <p:nvPr/>
        </p:nvSpPr>
        <p:spPr>
          <a:xfrm>
            <a:off x="10011065" y="3755762"/>
            <a:ext cx="579330" cy="579330"/>
          </a:xfrm>
          <a:prstGeom prst="ellipse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w="279400" h="2794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847CD24F-ACD4-A28B-9F3F-CD63819338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8749" y="173482"/>
            <a:ext cx="660670" cy="684804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F6E89FD7-0150-FB76-0395-D99584A26BA5}"/>
              </a:ext>
            </a:extLst>
          </p:cNvPr>
          <p:cNvSpPr/>
          <p:nvPr/>
        </p:nvSpPr>
        <p:spPr>
          <a:xfrm>
            <a:off x="10921293" y="1851043"/>
            <a:ext cx="579330" cy="57933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279400" h="2794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5904CE0-7AA6-C834-0817-79FE3F378837}"/>
              </a:ext>
            </a:extLst>
          </p:cNvPr>
          <p:cNvSpPr/>
          <p:nvPr/>
        </p:nvSpPr>
        <p:spPr>
          <a:xfrm>
            <a:off x="9278618" y="2417866"/>
            <a:ext cx="579330" cy="579330"/>
          </a:xfrm>
          <a:prstGeom prst="ellipse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 w="279400" h="279400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241555D-FCE3-FB80-FF3C-9E4CA1780217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1000"/>
          </a:blip>
          <a:stretch>
            <a:fillRect/>
          </a:stretch>
        </p:blipFill>
        <p:spPr>
          <a:xfrm rot="1850480">
            <a:off x="3501629" y="4114028"/>
            <a:ext cx="677307" cy="717512"/>
          </a:xfrm>
          <a:prstGeom prst="rect">
            <a:avLst/>
          </a:prstGeom>
        </p:spPr>
      </p:pic>
      <p:sp>
        <p:nvSpPr>
          <p:cNvPr id="153" name="Hexagon 152">
            <a:extLst>
              <a:ext uri="{FF2B5EF4-FFF2-40B4-BE49-F238E27FC236}">
                <a16:creationId xmlns:a16="http://schemas.microsoft.com/office/drawing/2014/main" id="{EFB73B1C-F48B-3A7A-75EF-2404AB6E22CF}"/>
              </a:ext>
            </a:extLst>
          </p:cNvPr>
          <p:cNvSpPr/>
          <p:nvPr/>
        </p:nvSpPr>
        <p:spPr>
          <a:xfrm>
            <a:off x="4753627" y="4042579"/>
            <a:ext cx="229274" cy="197650"/>
          </a:xfrm>
          <a:prstGeom prst="hexagon">
            <a:avLst/>
          </a:prstGeom>
          <a:noFill/>
          <a:ln w="76200">
            <a:solidFill>
              <a:schemeClr val="tx1">
                <a:alpha val="5462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B554AF7C-D4A1-2408-7BB0-E09C2F181F13}"/>
              </a:ext>
            </a:extLst>
          </p:cNvPr>
          <p:cNvSpPr/>
          <p:nvPr/>
        </p:nvSpPr>
        <p:spPr>
          <a:xfrm>
            <a:off x="4980286" y="4192182"/>
            <a:ext cx="229274" cy="197650"/>
          </a:xfrm>
          <a:prstGeom prst="hexagon">
            <a:avLst/>
          </a:prstGeom>
          <a:noFill/>
          <a:ln w="76200">
            <a:solidFill>
              <a:schemeClr val="tx1">
                <a:alpha val="5462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E449D5E8-6713-3C7D-ABD9-A311CD13631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2826" r="40730"/>
          <a:stretch/>
        </p:blipFill>
        <p:spPr>
          <a:xfrm>
            <a:off x="4632190" y="3638502"/>
            <a:ext cx="1302157" cy="634266"/>
          </a:xfrm>
          <a:prstGeom prst="rect">
            <a:avLst/>
          </a:prstGeom>
          <a:effectLst>
            <a:glow rad="101600">
              <a:schemeClr val="accent4">
                <a:satMod val="175000"/>
                <a:alpha val="36000"/>
              </a:schemeClr>
            </a:glow>
          </a:effectLst>
        </p:spPr>
      </p:pic>
      <p:sp>
        <p:nvSpPr>
          <p:cNvPr id="155" name="Hexagon 154">
            <a:extLst>
              <a:ext uri="{FF2B5EF4-FFF2-40B4-BE49-F238E27FC236}">
                <a16:creationId xmlns:a16="http://schemas.microsoft.com/office/drawing/2014/main" id="{7F00F519-3550-C5F9-0634-F9E3787449B7}"/>
              </a:ext>
            </a:extLst>
          </p:cNvPr>
          <p:cNvSpPr/>
          <p:nvPr/>
        </p:nvSpPr>
        <p:spPr>
          <a:xfrm flipH="1">
            <a:off x="4819512" y="4305829"/>
            <a:ext cx="109790" cy="83333"/>
          </a:xfrm>
          <a:prstGeom prst="hexagon">
            <a:avLst/>
          </a:prstGeom>
          <a:noFill/>
          <a:ln w="76200">
            <a:solidFill>
              <a:schemeClr val="tx1">
                <a:alpha val="5462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55B4984-1473-4CF7-D776-20D45F655F96}"/>
              </a:ext>
            </a:extLst>
          </p:cNvPr>
          <p:cNvSpPr/>
          <p:nvPr/>
        </p:nvSpPr>
        <p:spPr>
          <a:xfrm>
            <a:off x="2134218" y="5338871"/>
            <a:ext cx="470251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 Computing &amp; Data Science Exemplars</a:t>
            </a:r>
            <a:endParaRPr lang="en-GB" sz="6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8D365C-10E0-FF64-2F35-EA8D6E64E86E}"/>
              </a:ext>
            </a:extLst>
          </p:cNvPr>
          <p:cNvSpPr txBox="1"/>
          <p:nvPr/>
        </p:nvSpPr>
        <p:spPr>
          <a:xfrm>
            <a:off x="685800" y="72009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4026420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97F6F29-7A3C-8CFC-3DEE-0F9E8E79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53" y="1825828"/>
            <a:ext cx="6377931" cy="43661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1165AA-9134-138B-29A3-720FD4BA1D06}"/>
              </a:ext>
            </a:extLst>
          </p:cNvPr>
          <p:cNvSpPr/>
          <p:nvPr/>
        </p:nvSpPr>
        <p:spPr>
          <a:xfrm>
            <a:off x="3530709" y="4189316"/>
            <a:ext cx="367745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ReCoDE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2DDA4F-FAED-7421-8260-8EBBA5CE5E31}"/>
              </a:ext>
            </a:extLst>
          </p:cNvPr>
          <p:cNvGrpSpPr/>
          <p:nvPr/>
        </p:nvGrpSpPr>
        <p:grpSpPr>
          <a:xfrm rot="323716">
            <a:off x="3106475" y="2646277"/>
            <a:ext cx="1338720" cy="1337791"/>
            <a:chOff x="8467423" y="3785668"/>
            <a:chExt cx="2271278" cy="2269702"/>
          </a:xfrm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94E776B7-3EAC-EE4C-4BC2-8C68E376AF7F}"/>
                </a:ext>
              </a:extLst>
            </p:cNvPr>
            <p:cNvSpPr/>
            <p:nvPr/>
          </p:nvSpPr>
          <p:spPr>
            <a:xfrm>
              <a:off x="8467423" y="3785668"/>
              <a:ext cx="2271278" cy="2269702"/>
            </a:xfrm>
            <a:custGeom>
              <a:avLst/>
              <a:gdLst>
                <a:gd name="connsiteX0" fmla="*/ 1013720 w 2271278"/>
                <a:gd name="connsiteY0" fmla="*/ 0 h 2269702"/>
                <a:gd name="connsiteX1" fmla="*/ 1257558 w 2271278"/>
                <a:gd name="connsiteY1" fmla="*/ 0 h 2269702"/>
                <a:gd name="connsiteX2" fmla="*/ 1318519 w 2271278"/>
                <a:gd name="connsiteY2" fmla="*/ 60961 h 2269702"/>
                <a:gd name="connsiteX3" fmla="*/ 1318519 w 2271278"/>
                <a:gd name="connsiteY3" fmla="*/ 353552 h 2269702"/>
                <a:gd name="connsiteX4" fmla="*/ 1440747 w 2271278"/>
                <a:gd name="connsiteY4" fmla="*/ 391493 h 2269702"/>
                <a:gd name="connsiteX5" fmla="*/ 1543039 w 2271278"/>
                <a:gd name="connsiteY5" fmla="*/ 443860 h 2269702"/>
                <a:gd name="connsiteX6" fmla="*/ 1557906 w 2271278"/>
                <a:gd name="connsiteY6" fmla="*/ 454430 h 2269702"/>
                <a:gd name="connsiteX7" fmla="*/ 1764217 w 2271278"/>
                <a:gd name="connsiteY7" fmla="*/ 248120 h 2269702"/>
                <a:gd name="connsiteX8" fmla="*/ 1850428 w 2271278"/>
                <a:gd name="connsiteY8" fmla="*/ 248120 h 2269702"/>
                <a:gd name="connsiteX9" fmla="*/ 2022848 w 2271278"/>
                <a:gd name="connsiteY9" fmla="*/ 420540 h 2269702"/>
                <a:gd name="connsiteX10" fmla="*/ 2022848 w 2271278"/>
                <a:gd name="connsiteY10" fmla="*/ 506752 h 2269702"/>
                <a:gd name="connsiteX11" fmla="*/ 1811696 w 2271278"/>
                <a:gd name="connsiteY11" fmla="*/ 717905 h 2269702"/>
                <a:gd name="connsiteX12" fmla="*/ 1845942 w 2271278"/>
                <a:gd name="connsiteY12" fmla="*/ 777486 h 2269702"/>
                <a:gd name="connsiteX13" fmla="*/ 1903701 w 2271278"/>
                <a:gd name="connsiteY13" fmla="*/ 941816 h 2269702"/>
                <a:gd name="connsiteX14" fmla="*/ 1905311 w 2271278"/>
                <a:gd name="connsiteY14" fmla="*/ 951182 h 2269702"/>
                <a:gd name="connsiteX15" fmla="*/ 2210317 w 2271278"/>
                <a:gd name="connsiteY15" fmla="*/ 951182 h 2269702"/>
                <a:gd name="connsiteX16" fmla="*/ 2271278 w 2271278"/>
                <a:gd name="connsiteY16" fmla="*/ 1012143 h 2269702"/>
                <a:gd name="connsiteX17" fmla="*/ 2271278 w 2271278"/>
                <a:gd name="connsiteY17" fmla="*/ 1255981 h 2269702"/>
                <a:gd name="connsiteX18" fmla="*/ 2210317 w 2271278"/>
                <a:gd name="connsiteY18" fmla="*/ 1316942 h 2269702"/>
                <a:gd name="connsiteX19" fmla="*/ 1896400 w 2271278"/>
                <a:gd name="connsiteY19" fmla="*/ 1316942 h 2269702"/>
                <a:gd name="connsiteX20" fmla="*/ 1861786 w 2271278"/>
                <a:gd name="connsiteY20" fmla="*/ 1428453 h 2269702"/>
                <a:gd name="connsiteX21" fmla="*/ 1809419 w 2271278"/>
                <a:gd name="connsiteY21" fmla="*/ 1530744 h 2269702"/>
                <a:gd name="connsiteX22" fmla="*/ 1804600 w 2271278"/>
                <a:gd name="connsiteY22" fmla="*/ 1537523 h 2269702"/>
                <a:gd name="connsiteX23" fmla="*/ 2024372 w 2271278"/>
                <a:gd name="connsiteY23" fmla="*/ 1757296 h 2269702"/>
                <a:gd name="connsiteX24" fmla="*/ 2024372 w 2271278"/>
                <a:gd name="connsiteY24" fmla="*/ 1843508 h 2269702"/>
                <a:gd name="connsiteX25" fmla="*/ 1851952 w 2271278"/>
                <a:gd name="connsiteY25" fmla="*/ 2015927 h 2269702"/>
                <a:gd name="connsiteX26" fmla="*/ 1765741 w 2271278"/>
                <a:gd name="connsiteY26" fmla="*/ 2015927 h 2269702"/>
                <a:gd name="connsiteX27" fmla="*/ 1544163 w 2271278"/>
                <a:gd name="connsiteY27" fmla="*/ 1794350 h 2269702"/>
                <a:gd name="connsiteX28" fmla="*/ 1475793 w 2271278"/>
                <a:gd name="connsiteY28" fmla="*/ 1833647 h 2269702"/>
                <a:gd name="connsiteX29" fmla="*/ 1395705 w 2271278"/>
                <a:gd name="connsiteY29" fmla="*/ 1866930 h 2269702"/>
                <a:gd name="connsiteX30" fmla="*/ 1314979 w 2271278"/>
                <a:gd name="connsiteY30" fmla="*/ 1890384 h 2269702"/>
                <a:gd name="connsiteX31" fmla="*/ 1318519 w 2271278"/>
                <a:gd name="connsiteY31" fmla="*/ 1890384 h 2269702"/>
                <a:gd name="connsiteX32" fmla="*/ 1318519 w 2271278"/>
                <a:gd name="connsiteY32" fmla="*/ 2208741 h 2269702"/>
                <a:gd name="connsiteX33" fmla="*/ 1257558 w 2271278"/>
                <a:gd name="connsiteY33" fmla="*/ 2269702 h 2269702"/>
                <a:gd name="connsiteX34" fmla="*/ 1013720 w 2271278"/>
                <a:gd name="connsiteY34" fmla="*/ 2269702 h 2269702"/>
                <a:gd name="connsiteX35" fmla="*/ 952759 w 2271278"/>
                <a:gd name="connsiteY35" fmla="*/ 2208741 h 2269702"/>
                <a:gd name="connsiteX36" fmla="*/ 952759 w 2271278"/>
                <a:gd name="connsiteY36" fmla="*/ 1890384 h 2269702"/>
                <a:gd name="connsiteX37" fmla="*/ 956563 w 2271278"/>
                <a:gd name="connsiteY37" fmla="*/ 1890384 h 2269702"/>
                <a:gd name="connsiteX38" fmla="*/ 824827 w 2271278"/>
                <a:gd name="connsiteY38" fmla="*/ 1849491 h 2269702"/>
                <a:gd name="connsiteX39" fmla="*/ 727172 w 2271278"/>
                <a:gd name="connsiteY39" fmla="*/ 1799498 h 2269702"/>
                <a:gd name="connsiteX40" fmla="*/ 505416 w 2271278"/>
                <a:gd name="connsiteY40" fmla="*/ 2021254 h 2269702"/>
                <a:gd name="connsiteX41" fmla="*/ 419205 w 2271278"/>
                <a:gd name="connsiteY41" fmla="*/ 2021254 h 2269702"/>
                <a:gd name="connsiteX42" fmla="*/ 246785 w 2271278"/>
                <a:gd name="connsiteY42" fmla="*/ 1848835 h 2269702"/>
                <a:gd name="connsiteX43" fmla="*/ 246785 w 2271278"/>
                <a:gd name="connsiteY43" fmla="*/ 1762623 h 2269702"/>
                <a:gd name="connsiteX44" fmla="*/ 465722 w 2271278"/>
                <a:gd name="connsiteY44" fmla="*/ 1543686 h 2269702"/>
                <a:gd name="connsiteX45" fmla="*/ 419632 w 2271278"/>
                <a:gd name="connsiteY45" fmla="*/ 1463499 h 2269702"/>
                <a:gd name="connsiteX46" fmla="*/ 386348 w 2271278"/>
                <a:gd name="connsiteY46" fmla="*/ 1383410 h 2269702"/>
                <a:gd name="connsiteX47" fmla="*/ 367037 w 2271278"/>
                <a:gd name="connsiteY47" fmla="*/ 1316942 h 2269702"/>
                <a:gd name="connsiteX48" fmla="*/ 60961 w 2271278"/>
                <a:gd name="connsiteY48" fmla="*/ 1316942 h 2269702"/>
                <a:gd name="connsiteX49" fmla="*/ 0 w 2271278"/>
                <a:gd name="connsiteY49" fmla="*/ 1255981 h 2269702"/>
                <a:gd name="connsiteX50" fmla="*/ 0 w 2271278"/>
                <a:gd name="connsiteY50" fmla="*/ 1012143 h 2269702"/>
                <a:gd name="connsiteX51" fmla="*/ 60961 w 2271278"/>
                <a:gd name="connsiteY51" fmla="*/ 951182 h 2269702"/>
                <a:gd name="connsiteX52" fmla="*/ 361982 w 2271278"/>
                <a:gd name="connsiteY52" fmla="*/ 951182 h 2269702"/>
                <a:gd name="connsiteX53" fmla="*/ 377184 w 2271278"/>
                <a:gd name="connsiteY53" fmla="*/ 885222 h 2269702"/>
                <a:gd name="connsiteX54" fmla="*/ 446436 w 2271278"/>
                <a:gd name="connsiteY54" fmla="*/ 726681 h 2269702"/>
                <a:gd name="connsiteX55" fmla="*/ 455589 w 2271278"/>
                <a:gd name="connsiteY55" fmla="*/ 712588 h 2269702"/>
                <a:gd name="connsiteX56" fmla="*/ 244258 w 2271278"/>
                <a:gd name="connsiteY56" fmla="*/ 501257 h 2269702"/>
                <a:gd name="connsiteX57" fmla="*/ 244258 w 2271278"/>
                <a:gd name="connsiteY57" fmla="*/ 415045 h 2269702"/>
                <a:gd name="connsiteX58" fmla="*/ 416678 w 2271278"/>
                <a:gd name="connsiteY58" fmla="*/ 242625 h 2269702"/>
                <a:gd name="connsiteX59" fmla="*/ 502889 w 2271278"/>
                <a:gd name="connsiteY59" fmla="*/ 242625 h 2269702"/>
                <a:gd name="connsiteX60" fmla="*/ 712008 w 2271278"/>
                <a:gd name="connsiteY60" fmla="*/ 451743 h 2269702"/>
                <a:gd name="connsiteX61" fmla="*/ 747290 w 2271278"/>
                <a:gd name="connsiteY61" fmla="*/ 429426 h 2269702"/>
                <a:gd name="connsiteX62" fmla="*/ 824827 w 2271278"/>
                <a:gd name="connsiteY62" fmla="*/ 391493 h 2269702"/>
                <a:gd name="connsiteX63" fmla="*/ 952759 w 2271278"/>
                <a:gd name="connsiteY63" fmla="*/ 351781 h 2269702"/>
                <a:gd name="connsiteX64" fmla="*/ 952759 w 2271278"/>
                <a:gd name="connsiteY64" fmla="*/ 60961 h 2269702"/>
                <a:gd name="connsiteX65" fmla="*/ 1013720 w 2271278"/>
                <a:gd name="connsiteY65" fmla="*/ 0 h 2269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271278" h="2269702">
                  <a:moveTo>
                    <a:pt x="1013720" y="0"/>
                  </a:moveTo>
                  <a:lnTo>
                    <a:pt x="1257558" y="0"/>
                  </a:lnTo>
                  <a:cubicBezTo>
                    <a:pt x="1291226" y="0"/>
                    <a:pt x="1318519" y="27293"/>
                    <a:pt x="1318519" y="60961"/>
                  </a:cubicBezTo>
                  <a:lnTo>
                    <a:pt x="1318519" y="353552"/>
                  </a:lnTo>
                  <a:lnTo>
                    <a:pt x="1440747" y="391493"/>
                  </a:lnTo>
                  <a:cubicBezTo>
                    <a:pt x="1476243" y="406507"/>
                    <a:pt x="1510414" y="424037"/>
                    <a:pt x="1543039" y="443860"/>
                  </a:cubicBezTo>
                  <a:lnTo>
                    <a:pt x="1557906" y="454430"/>
                  </a:lnTo>
                  <a:lnTo>
                    <a:pt x="1764217" y="248120"/>
                  </a:lnTo>
                  <a:cubicBezTo>
                    <a:pt x="1788023" y="224313"/>
                    <a:pt x="1826622" y="224313"/>
                    <a:pt x="1850428" y="248120"/>
                  </a:cubicBezTo>
                  <a:lnTo>
                    <a:pt x="2022848" y="420540"/>
                  </a:lnTo>
                  <a:cubicBezTo>
                    <a:pt x="2046655" y="444347"/>
                    <a:pt x="2046655" y="482945"/>
                    <a:pt x="2022848" y="506752"/>
                  </a:cubicBezTo>
                  <a:lnTo>
                    <a:pt x="1811696" y="717905"/>
                  </a:lnTo>
                  <a:lnTo>
                    <a:pt x="1845942" y="777486"/>
                  </a:lnTo>
                  <a:cubicBezTo>
                    <a:pt x="1870942" y="829369"/>
                    <a:pt x="1890446" y="884397"/>
                    <a:pt x="1903701" y="941816"/>
                  </a:cubicBezTo>
                  <a:lnTo>
                    <a:pt x="1905311" y="951182"/>
                  </a:lnTo>
                  <a:lnTo>
                    <a:pt x="2210317" y="951182"/>
                  </a:lnTo>
                  <a:cubicBezTo>
                    <a:pt x="2243985" y="951182"/>
                    <a:pt x="2271278" y="978475"/>
                    <a:pt x="2271278" y="1012143"/>
                  </a:cubicBezTo>
                  <a:lnTo>
                    <a:pt x="2271278" y="1255981"/>
                  </a:lnTo>
                  <a:cubicBezTo>
                    <a:pt x="2271278" y="1289649"/>
                    <a:pt x="2243985" y="1316942"/>
                    <a:pt x="2210317" y="1316942"/>
                  </a:cubicBezTo>
                  <a:lnTo>
                    <a:pt x="1896400" y="1316942"/>
                  </a:lnTo>
                  <a:lnTo>
                    <a:pt x="1861786" y="1428453"/>
                  </a:lnTo>
                  <a:cubicBezTo>
                    <a:pt x="1846773" y="1463948"/>
                    <a:pt x="1829243" y="1498120"/>
                    <a:pt x="1809419" y="1530744"/>
                  </a:cubicBezTo>
                  <a:lnTo>
                    <a:pt x="1804600" y="1537523"/>
                  </a:lnTo>
                  <a:lnTo>
                    <a:pt x="2024372" y="1757296"/>
                  </a:lnTo>
                  <a:cubicBezTo>
                    <a:pt x="2048179" y="1781103"/>
                    <a:pt x="2048179" y="1819701"/>
                    <a:pt x="2024372" y="1843508"/>
                  </a:cubicBezTo>
                  <a:lnTo>
                    <a:pt x="1851952" y="2015927"/>
                  </a:lnTo>
                  <a:cubicBezTo>
                    <a:pt x="1828146" y="2039734"/>
                    <a:pt x="1789547" y="2039734"/>
                    <a:pt x="1765741" y="2015927"/>
                  </a:cubicBezTo>
                  <a:lnTo>
                    <a:pt x="1544163" y="1794350"/>
                  </a:lnTo>
                  <a:lnTo>
                    <a:pt x="1475793" y="1833647"/>
                  </a:lnTo>
                  <a:cubicBezTo>
                    <a:pt x="1449852" y="1846146"/>
                    <a:pt x="1423124" y="1857273"/>
                    <a:pt x="1395705" y="1866930"/>
                  </a:cubicBezTo>
                  <a:lnTo>
                    <a:pt x="1314979" y="1890384"/>
                  </a:lnTo>
                  <a:lnTo>
                    <a:pt x="1318519" y="1890384"/>
                  </a:lnTo>
                  <a:lnTo>
                    <a:pt x="1318519" y="2208741"/>
                  </a:lnTo>
                  <a:cubicBezTo>
                    <a:pt x="1318519" y="2242409"/>
                    <a:pt x="1291226" y="2269702"/>
                    <a:pt x="1257558" y="2269702"/>
                  </a:cubicBezTo>
                  <a:lnTo>
                    <a:pt x="1013720" y="2269702"/>
                  </a:lnTo>
                  <a:cubicBezTo>
                    <a:pt x="980052" y="2269702"/>
                    <a:pt x="952759" y="2242409"/>
                    <a:pt x="952759" y="2208741"/>
                  </a:cubicBezTo>
                  <a:lnTo>
                    <a:pt x="952759" y="1890384"/>
                  </a:lnTo>
                  <a:lnTo>
                    <a:pt x="956563" y="1890384"/>
                  </a:lnTo>
                  <a:lnTo>
                    <a:pt x="824827" y="1849491"/>
                  </a:lnTo>
                  <a:lnTo>
                    <a:pt x="727172" y="1799498"/>
                  </a:lnTo>
                  <a:lnTo>
                    <a:pt x="505416" y="2021254"/>
                  </a:lnTo>
                  <a:cubicBezTo>
                    <a:pt x="481610" y="2045061"/>
                    <a:pt x="443011" y="2045061"/>
                    <a:pt x="419205" y="2021254"/>
                  </a:cubicBezTo>
                  <a:lnTo>
                    <a:pt x="246785" y="1848835"/>
                  </a:lnTo>
                  <a:cubicBezTo>
                    <a:pt x="222978" y="1825028"/>
                    <a:pt x="222978" y="1786430"/>
                    <a:pt x="246785" y="1762623"/>
                  </a:cubicBezTo>
                  <a:lnTo>
                    <a:pt x="465722" y="1543686"/>
                  </a:lnTo>
                  <a:lnTo>
                    <a:pt x="419632" y="1463499"/>
                  </a:lnTo>
                  <a:cubicBezTo>
                    <a:pt x="407132" y="1437558"/>
                    <a:pt x="396006" y="1410830"/>
                    <a:pt x="386348" y="1383410"/>
                  </a:cubicBezTo>
                  <a:lnTo>
                    <a:pt x="367037" y="1316942"/>
                  </a:lnTo>
                  <a:lnTo>
                    <a:pt x="60961" y="1316942"/>
                  </a:lnTo>
                  <a:cubicBezTo>
                    <a:pt x="27293" y="1316942"/>
                    <a:pt x="0" y="1289649"/>
                    <a:pt x="0" y="1255981"/>
                  </a:cubicBezTo>
                  <a:lnTo>
                    <a:pt x="0" y="1012143"/>
                  </a:lnTo>
                  <a:cubicBezTo>
                    <a:pt x="0" y="978475"/>
                    <a:pt x="27293" y="951182"/>
                    <a:pt x="60961" y="951182"/>
                  </a:cubicBezTo>
                  <a:lnTo>
                    <a:pt x="361982" y="951182"/>
                  </a:lnTo>
                  <a:lnTo>
                    <a:pt x="377184" y="885222"/>
                  </a:lnTo>
                  <a:cubicBezTo>
                    <a:pt x="394521" y="829480"/>
                    <a:pt x="417857" y="776382"/>
                    <a:pt x="446436" y="726681"/>
                  </a:cubicBezTo>
                  <a:lnTo>
                    <a:pt x="455589" y="712588"/>
                  </a:lnTo>
                  <a:lnTo>
                    <a:pt x="244258" y="501257"/>
                  </a:lnTo>
                  <a:cubicBezTo>
                    <a:pt x="220451" y="477450"/>
                    <a:pt x="220451" y="438852"/>
                    <a:pt x="244258" y="415045"/>
                  </a:cubicBezTo>
                  <a:lnTo>
                    <a:pt x="416678" y="242625"/>
                  </a:lnTo>
                  <a:cubicBezTo>
                    <a:pt x="440484" y="218818"/>
                    <a:pt x="479083" y="218818"/>
                    <a:pt x="502889" y="242625"/>
                  </a:cubicBezTo>
                  <a:lnTo>
                    <a:pt x="712008" y="451743"/>
                  </a:lnTo>
                  <a:lnTo>
                    <a:pt x="747290" y="429426"/>
                  </a:lnTo>
                  <a:cubicBezTo>
                    <a:pt x="772328" y="415429"/>
                    <a:pt x="798205" y="402753"/>
                    <a:pt x="824827" y="391493"/>
                  </a:cubicBezTo>
                  <a:lnTo>
                    <a:pt x="952759" y="351781"/>
                  </a:lnTo>
                  <a:lnTo>
                    <a:pt x="952759" y="60961"/>
                  </a:lnTo>
                  <a:cubicBezTo>
                    <a:pt x="952759" y="27293"/>
                    <a:pt x="980052" y="0"/>
                    <a:pt x="1013720" y="0"/>
                  </a:cubicBezTo>
                  <a:close/>
                </a:path>
              </a:pathLst>
            </a:custGeom>
            <a:noFill/>
            <a:ln w="57150">
              <a:solidFill>
                <a:schemeClr val="accent1">
                  <a:lumMod val="75000"/>
                  <a:alpha val="61694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30505D2-8CC7-150D-A4FD-C23EC89CC164}"/>
                </a:ext>
              </a:extLst>
            </p:cNvPr>
            <p:cNvSpPr/>
            <p:nvPr/>
          </p:nvSpPr>
          <p:spPr>
            <a:xfrm>
              <a:off x="9282255" y="4599712"/>
              <a:ext cx="641613" cy="641613"/>
            </a:xfrm>
            <a:prstGeom prst="ellipse">
              <a:avLst/>
            </a:prstGeom>
            <a:noFill/>
            <a:ln w="57150">
              <a:solidFill>
                <a:schemeClr val="accent1">
                  <a:lumMod val="75000"/>
                  <a:alpha val="61694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EBFF9C7-A21E-5D29-E104-417CD76FF4A0}"/>
                </a:ext>
              </a:extLst>
            </p:cNvPr>
            <p:cNvSpPr/>
            <p:nvPr/>
          </p:nvSpPr>
          <p:spPr>
            <a:xfrm>
              <a:off x="9334271" y="4648618"/>
              <a:ext cx="535593" cy="535593"/>
            </a:xfrm>
            <a:prstGeom prst="ellipse">
              <a:avLst/>
            </a:prstGeom>
            <a:noFill/>
            <a:ln w="12700">
              <a:solidFill>
                <a:schemeClr val="accent1">
                  <a:lumMod val="75000"/>
                  <a:alpha val="61694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4241555D-FCE3-FB80-FF3C-9E4CA17802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1000"/>
          </a:blip>
          <a:stretch>
            <a:fillRect/>
          </a:stretch>
        </p:blipFill>
        <p:spPr>
          <a:xfrm rot="1850480">
            <a:off x="2608799" y="4005957"/>
            <a:ext cx="1108852" cy="1174674"/>
          </a:xfrm>
          <a:prstGeom prst="rect">
            <a:avLst/>
          </a:prstGeom>
        </p:spPr>
      </p:pic>
      <p:sp>
        <p:nvSpPr>
          <p:cNvPr id="153" name="Hexagon 152">
            <a:extLst>
              <a:ext uri="{FF2B5EF4-FFF2-40B4-BE49-F238E27FC236}">
                <a16:creationId xmlns:a16="http://schemas.microsoft.com/office/drawing/2014/main" id="{EFB73B1C-F48B-3A7A-75EF-2404AB6E22CF}"/>
              </a:ext>
            </a:extLst>
          </p:cNvPr>
          <p:cNvSpPr/>
          <p:nvPr/>
        </p:nvSpPr>
        <p:spPr>
          <a:xfrm>
            <a:off x="3577952" y="4090709"/>
            <a:ext cx="229274" cy="197650"/>
          </a:xfrm>
          <a:prstGeom prst="hexagon">
            <a:avLst/>
          </a:prstGeom>
          <a:noFill/>
          <a:ln w="76200">
            <a:solidFill>
              <a:schemeClr val="tx1">
                <a:alpha val="5462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B554AF7C-D4A1-2408-7BB0-E09C2F181F13}"/>
              </a:ext>
            </a:extLst>
          </p:cNvPr>
          <p:cNvSpPr/>
          <p:nvPr/>
        </p:nvSpPr>
        <p:spPr>
          <a:xfrm>
            <a:off x="3804611" y="4240312"/>
            <a:ext cx="229274" cy="197650"/>
          </a:xfrm>
          <a:prstGeom prst="hexagon">
            <a:avLst/>
          </a:prstGeom>
          <a:noFill/>
          <a:ln w="76200">
            <a:solidFill>
              <a:schemeClr val="tx1">
                <a:alpha val="5462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E449D5E8-6713-3C7D-ABD9-A311CD1363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26" r="40730"/>
          <a:stretch/>
        </p:blipFill>
        <p:spPr>
          <a:xfrm>
            <a:off x="3879586" y="3685477"/>
            <a:ext cx="1302157" cy="634266"/>
          </a:xfrm>
          <a:prstGeom prst="rect">
            <a:avLst/>
          </a:prstGeom>
          <a:effectLst>
            <a:glow rad="101600">
              <a:schemeClr val="accent4">
                <a:satMod val="175000"/>
                <a:alpha val="36000"/>
              </a:schemeClr>
            </a:glow>
          </a:effectLst>
        </p:spPr>
      </p:pic>
      <p:sp>
        <p:nvSpPr>
          <p:cNvPr id="155" name="Hexagon 154">
            <a:extLst>
              <a:ext uri="{FF2B5EF4-FFF2-40B4-BE49-F238E27FC236}">
                <a16:creationId xmlns:a16="http://schemas.microsoft.com/office/drawing/2014/main" id="{7F00F519-3550-C5F9-0634-F9E3787449B7}"/>
              </a:ext>
            </a:extLst>
          </p:cNvPr>
          <p:cNvSpPr/>
          <p:nvPr/>
        </p:nvSpPr>
        <p:spPr>
          <a:xfrm flipH="1">
            <a:off x="3643837" y="4353959"/>
            <a:ext cx="109790" cy="83333"/>
          </a:xfrm>
          <a:prstGeom prst="hexagon">
            <a:avLst/>
          </a:prstGeom>
          <a:noFill/>
          <a:ln w="76200">
            <a:solidFill>
              <a:schemeClr val="tx1">
                <a:alpha val="5462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0D7BB-4EF7-BE50-FC88-B01D6D338492}"/>
              </a:ext>
            </a:extLst>
          </p:cNvPr>
          <p:cNvSpPr txBox="1"/>
          <p:nvPr/>
        </p:nvSpPr>
        <p:spPr>
          <a:xfrm>
            <a:off x="697230" y="9372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</p:spTree>
    <p:extLst>
      <p:ext uri="{BB962C8B-B14F-4D97-AF65-F5344CB8AC3E}">
        <p14:creationId xmlns:p14="http://schemas.microsoft.com/office/powerpoint/2010/main" val="212704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EA6183B-C39C-E543-8913-620E060023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3008428" y="2582233"/>
            <a:ext cx="1524000" cy="152400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E449D5E8-6713-3C7D-ABD9-A311CD1363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32826" r="40730"/>
          <a:stretch/>
        </p:blipFill>
        <p:spPr>
          <a:xfrm>
            <a:off x="3982456" y="3628327"/>
            <a:ext cx="1302157" cy="634266"/>
          </a:xfrm>
          <a:prstGeom prst="rect">
            <a:avLst/>
          </a:prstGeom>
          <a:effectLst>
            <a:glow rad="101600">
              <a:schemeClr val="accent4">
                <a:satMod val="175000"/>
                <a:alpha val="36000"/>
              </a:schemeClr>
            </a:glow>
          </a:effectLst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97F6F29-7A3C-8CFC-3DEE-0F9E8E79A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053" y="1825828"/>
            <a:ext cx="6377931" cy="43661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1165AA-9134-138B-29A3-720FD4BA1D06}"/>
              </a:ext>
            </a:extLst>
          </p:cNvPr>
          <p:cNvSpPr/>
          <p:nvPr/>
        </p:nvSpPr>
        <p:spPr>
          <a:xfrm>
            <a:off x="3530709" y="4189316"/>
            <a:ext cx="367745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ReCoDE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4241555D-FCE3-FB80-FF3C-9E4CA178021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 rot="1850480">
            <a:off x="2608799" y="4005957"/>
            <a:ext cx="1108852" cy="1174674"/>
          </a:xfrm>
          <a:prstGeom prst="rect">
            <a:avLst/>
          </a:prstGeom>
        </p:spPr>
      </p:pic>
      <p:sp>
        <p:nvSpPr>
          <p:cNvPr id="153" name="Hexagon 152">
            <a:extLst>
              <a:ext uri="{FF2B5EF4-FFF2-40B4-BE49-F238E27FC236}">
                <a16:creationId xmlns:a16="http://schemas.microsoft.com/office/drawing/2014/main" id="{EFB73B1C-F48B-3A7A-75EF-2404AB6E22CF}"/>
              </a:ext>
            </a:extLst>
          </p:cNvPr>
          <p:cNvSpPr/>
          <p:nvPr/>
        </p:nvSpPr>
        <p:spPr>
          <a:xfrm>
            <a:off x="3530495" y="3982232"/>
            <a:ext cx="229274" cy="197650"/>
          </a:xfrm>
          <a:prstGeom prst="hexagon">
            <a:avLst/>
          </a:prstGeom>
          <a:noFill/>
          <a:ln w="76200">
            <a:solidFill>
              <a:schemeClr val="tx1">
                <a:alpha val="5462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>
            <a:extLst>
              <a:ext uri="{FF2B5EF4-FFF2-40B4-BE49-F238E27FC236}">
                <a16:creationId xmlns:a16="http://schemas.microsoft.com/office/drawing/2014/main" id="{B554AF7C-D4A1-2408-7BB0-E09C2F181F13}"/>
              </a:ext>
            </a:extLst>
          </p:cNvPr>
          <p:cNvSpPr/>
          <p:nvPr/>
        </p:nvSpPr>
        <p:spPr>
          <a:xfrm>
            <a:off x="3757154" y="4131835"/>
            <a:ext cx="229274" cy="197650"/>
          </a:xfrm>
          <a:prstGeom prst="hexagon">
            <a:avLst/>
          </a:prstGeom>
          <a:noFill/>
          <a:ln w="76200">
            <a:solidFill>
              <a:schemeClr val="tx1">
                <a:alpha val="5462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>
            <a:extLst>
              <a:ext uri="{FF2B5EF4-FFF2-40B4-BE49-F238E27FC236}">
                <a16:creationId xmlns:a16="http://schemas.microsoft.com/office/drawing/2014/main" id="{7F00F519-3550-C5F9-0634-F9E3787449B7}"/>
              </a:ext>
            </a:extLst>
          </p:cNvPr>
          <p:cNvSpPr/>
          <p:nvPr/>
        </p:nvSpPr>
        <p:spPr>
          <a:xfrm flipH="1">
            <a:off x="3596380" y="4245482"/>
            <a:ext cx="109790" cy="83333"/>
          </a:xfrm>
          <a:prstGeom prst="hexagon">
            <a:avLst/>
          </a:prstGeom>
          <a:noFill/>
          <a:ln w="76200">
            <a:solidFill>
              <a:schemeClr val="tx1">
                <a:alpha val="5462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0D7BB-4EF7-BE50-FC88-B01D6D338492}"/>
              </a:ext>
            </a:extLst>
          </p:cNvPr>
          <p:cNvSpPr txBox="1"/>
          <p:nvPr/>
        </p:nvSpPr>
        <p:spPr>
          <a:xfrm>
            <a:off x="697230" y="9372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A20128-8DE8-60B3-F633-5CF9977464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875381" y="411251"/>
            <a:ext cx="895341" cy="895341"/>
          </a:xfrm>
          <a:prstGeom prst="rect">
            <a:avLst/>
          </a:prstGeom>
        </p:spPr>
      </p:pic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DD4C578-BD19-C818-8B9B-DF8B37E4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98850">
            <a:off x="5588642" y="3188228"/>
            <a:ext cx="481542" cy="481542"/>
          </a:xfrm>
          <a:prstGeom prst="rect">
            <a:avLst/>
          </a:prstGeom>
        </p:spPr>
      </p:pic>
      <p:pic>
        <p:nvPicPr>
          <p:cNvPr id="29" name="Picture 28" hidden="1">
            <a:extLst>
              <a:ext uri="{FF2B5EF4-FFF2-40B4-BE49-F238E27FC236}">
                <a16:creationId xmlns:a16="http://schemas.microsoft.com/office/drawing/2014/main" id="{0FA140EE-0D6E-F584-3C89-4BC4EFEEA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20634">
            <a:off x="5431607" y="3561009"/>
            <a:ext cx="702350" cy="702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F690AD-3120-89F4-4AAE-A2AB9E34C974}"/>
              </a:ext>
            </a:extLst>
          </p:cNvPr>
          <p:cNvSpPr/>
          <p:nvPr/>
        </p:nvSpPr>
        <p:spPr>
          <a:xfrm>
            <a:off x="4574528" y="3168413"/>
            <a:ext cx="168411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00101</a:t>
            </a:r>
          </a:p>
        </p:txBody>
      </p:sp>
    </p:spTree>
    <p:extLst>
      <p:ext uri="{BB962C8B-B14F-4D97-AF65-F5344CB8AC3E}">
        <p14:creationId xmlns:p14="http://schemas.microsoft.com/office/powerpoint/2010/main" val="3624071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97F6F29-7A3C-8CFC-3DEE-0F9E8E79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53" y="1825828"/>
            <a:ext cx="6377931" cy="436610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EA6183B-C39C-E543-8913-620E0600235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rot="839232">
            <a:off x="2996998" y="2620143"/>
            <a:ext cx="1566100" cy="156610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E449D5E8-6713-3C7D-ABD9-A311CD13631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</a:blip>
          <a:srcRect l="32826" r="40730"/>
          <a:stretch/>
        </p:blipFill>
        <p:spPr>
          <a:xfrm>
            <a:off x="4108432" y="3707541"/>
            <a:ext cx="1271171" cy="619173"/>
          </a:xfrm>
          <a:prstGeom prst="rect">
            <a:avLst/>
          </a:prstGeom>
          <a:effectLst>
            <a:glow rad="101600">
              <a:schemeClr val="accent4">
                <a:satMod val="175000"/>
                <a:alpha val="36000"/>
              </a:schemeClr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1165AA-9134-138B-29A3-720FD4BA1D06}"/>
              </a:ext>
            </a:extLst>
          </p:cNvPr>
          <p:cNvSpPr/>
          <p:nvPr/>
        </p:nvSpPr>
        <p:spPr>
          <a:xfrm>
            <a:off x="3770428" y="4170693"/>
            <a:ext cx="367745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ReCoDE</a:t>
            </a:r>
          </a:p>
        </p:txBody>
      </p:sp>
      <p:sp>
        <p:nvSpPr>
          <p:cNvPr id="153" name="Hexagon 152" hidden="1">
            <a:extLst>
              <a:ext uri="{FF2B5EF4-FFF2-40B4-BE49-F238E27FC236}">
                <a16:creationId xmlns:a16="http://schemas.microsoft.com/office/drawing/2014/main" id="{EFB73B1C-F48B-3A7A-75EF-2404AB6E22CF}"/>
              </a:ext>
            </a:extLst>
          </p:cNvPr>
          <p:cNvSpPr/>
          <p:nvPr/>
        </p:nvSpPr>
        <p:spPr>
          <a:xfrm>
            <a:off x="3530495" y="3982232"/>
            <a:ext cx="229274" cy="197650"/>
          </a:xfrm>
          <a:prstGeom prst="hexagon">
            <a:avLst/>
          </a:prstGeom>
          <a:noFill/>
          <a:ln w="76200">
            <a:solidFill>
              <a:schemeClr val="tx1">
                <a:alpha val="5462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 hidden="1">
            <a:extLst>
              <a:ext uri="{FF2B5EF4-FFF2-40B4-BE49-F238E27FC236}">
                <a16:creationId xmlns:a16="http://schemas.microsoft.com/office/drawing/2014/main" id="{B554AF7C-D4A1-2408-7BB0-E09C2F181F13}"/>
              </a:ext>
            </a:extLst>
          </p:cNvPr>
          <p:cNvSpPr/>
          <p:nvPr/>
        </p:nvSpPr>
        <p:spPr>
          <a:xfrm>
            <a:off x="3757154" y="4131835"/>
            <a:ext cx="229274" cy="197650"/>
          </a:xfrm>
          <a:prstGeom prst="hexagon">
            <a:avLst/>
          </a:prstGeom>
          <a:noFill/>
          <a:ln w="76200">
            <a:solidFill>
              <a:schemeClr val="tx1">
                <a:alpha val="5462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 hidden="1">
            <a:extLst>
              <a:ext uri="{FF2B5EF4-FFF2-40B4-BE49-F238E27FC236}">
                <a16:creationId xmlns:a16="http://schemas.microsoft.com/office/drawing/2014/main" id="{7F00F519-3550-C5F9-0634-F9E3787449B7}"/>
              </a:ext>
            </a:extLst>
          </p:cNvPr>
          <p:cNvSpPr/>
          <p:nvPr/>
        </p:nvSpPr>
        <p:spPr>
          <a:xfrm flipH="1">
            <a:off x="3596380" y="4245482"/>
            <a:ext cx="109790" cy="83333"/>
          </a:xfrm>
          <a:prstGeom prst="hexagon">
            <a:avLst/>
          </a:prstGeom>
          <a:noFill/>
          <a:ln w="76200">
            <a:solidFill>
              <a:schemeClr val="tx1">
                <a:alpha val="5462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0D7BB-4EF7-BE50-FC88-B01D6D338492}"/>
              </a:ext>
            </a:extLst>
          </p:cNvPr>
          <p:cNvSpPr txBox="1"/>
          <p:nvPr/>
        </p:nvSpPr>
        <p:spPr>
          <a:xfrm>
            <a:off x="697230" y="9372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v5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DD4C578-BD19-C818-8B9B-DF8B37E47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98850">
            <a:off x="5588642" y="3188228"/>
            <a:ext cx="481542" cy="481542"/>
          </a:xfrm>
          <a:prstGeom prst="rect">
            <a:avLst/>
          </a:prstGeom>
        </p:spPr>
      </p:pic>
      <p:pic>
        <p:nvPicPr>
          <p:cNvPr id="29" name="Picture 28" hidden="1">
            <a:extLst>
              <a:ext uri="{FF2B5EF4-FFF2-40B4-BE49-F238E27FC236}">
                <a16:creationId xmlns:a16="http://schemas.microsoft.com/office/drawing/2014/main" id="{0FA140EE-0D6E-F584-3C89-4BC4EFEEA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20634">
            <a:off x="5431607" y="3561009"/>
            <a:ext cx="702350" cy="702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F690AD-3120-89F4-4AAE-A2AB9E34C974}"/>
              </a:ext>
            </a:extLst>
          </p:cNvPr>
          <p:cNvSpPr/>
          <p:nvPr/>
        </p:nvSpPr>
        <p:spPr>
          <a:xfrm>
            <a:off x="4713654" y="3205468"/>
            <a:ext cx="168411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00101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70B4FF-4695-2330-D835-5A152FD30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22471">
            <a:off x="2579525" y="3921961"/>
            <a:ext cx="1411614" cy="14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6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97F6F29-7A3C-8CFC-3DEE-0F9E8E79A2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5053" y="1825828"/>
            <a:ext cx="6377931" cy="4366107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EA6183B-C39C-E543-8913-620E060023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39232">
            <a:off x="2996998" y="2620143"/>
            <a:ext cx="1566100" cy="156610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E449D5E8-6713-3C7D-ABD9-A311CD1363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85000"/>
          </a:blip>
          <a:srcRect l="32826" r="40730"/>
          <a:stretch/>
        </p:blipFill>
        <p:spPr>
          <a:xfrm>
            <a:off x="4108432" y="3707541"/>
            <a:ext cx="1271171" cy="619173"/>
          </a:xfrm>
          <a:prstGeom prst="rect">
            <a:avLst/>
          </a:prstGeom>
          <a:effectLst>
            <a:glow rad="101600">
              <a:schemeClr val="accent4">
                <a:satMod val="175000"/>
                <a:alpha val="36000"/>
              </a:schemeClr>
            </a:glo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1165AA-9134-138B-29A3-720FD4BA1D06}"/>
              </a:ext>
            </a:extLst>
          </p:cNvPr>
          <p:cNvSpPr/>
          <p:nvPr/>
        </p:nvSpPr>
        <p:spPr>
          <a:xfrm>
            <a:off x="3770428" y="4170693"/>
            <a:ext cx="367745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80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ReCoDE</a:t>
            </a:r>
          </a:p>
        </p:txBody>
      </p:sp>
      <p:sp>
        <p:nvSpPr>
          <p:cNvPr id="153" name="Hexagon 152" hidden="1">
            <a:extLst>
              <a:ext uri="{FF2B5EF4-FFF2-40B4-BE49-F238E27FC236}">
                <a16:creationId xmlns:a16="http://schemas.microsoft.com/office/drawing/2014/main" id="{EFB73B1C-F48B-3A7A-75EF-2404AB6E22CF}"/>
              </a:ext>
            </a:extLst>
          </p:cNvPr>
          <p:cNvSpPr/>
          <p:nvPr/>
        </p:nvSpPr>
        <p:spPr>
          <a:xfrm>
            <a:off x="3530495" y="3982232"/>
            <a:ext cx="229274" cy="197650"/>
          </a:xfrm>
          <a:prstGeom prst="hexagon">
            <a:avLst/>
          </a:prstGeom>
          <a:noFill/>
          <a:ln w="76200">
            <a:solidFill>
              <a:schemeClr val="tx1">
                <a:alpha val="5462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 hidden="1">
            <a:extLst>
              <a:ext uri="{FF2B5EF4-FFF2-40B4-BE49-F238E27FC236}">
                <a16:creationId xmlns:a16="http://schemas.microsoft.com/office/drawing/2014/main" id="{B554AF7C-D4A1-2408-7BB0-E09C2F181F13}"/>
              </a:ext>
            </a:extLst>
          </p:cNvPr>
          <p:cNvSpPr/>
          <p:nvPr/>
        </p:nvSpPr>
        <p:spPr>
          <a:xfrm>
            <a:off x="3757154" y="4131835"/>
            <a:ext cx="229274" cy="197650"/>
          </a:xfrm>
          <a:prstGeom prst="hexagon">
            <a:avLst/>
          </a:prstGeom>
          <a:noFill/>
          <a:ln w="76200">
            <a:solidFill>
              <a:schemeClr val="tx1">
                <a:alpha val="5462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 hidden="1">
            <a:extLst>
              <a:ext uri="{FF2B5EF4-FFF2-40B4-BE49-F238E27FC236}">
                <a16:creationId xmlns:a16="http://schemas.microsoft.com/office/drawing/2014/main" id="{7F00F519-3550-C5F9-0634-F9E3787449B7}"/>
              </a:ext>
            </a:extLst>
          </p:cNvPr>
          <p:cNvSpPr/>
          <p:nvPr/>
        </p:nvSpPr>
        <p:spPr>
          <a:xfrm flipH="1">
            <a:off x="3596380" y="4245482"/>
            <a:ext cx="109790" cy="83333"/>
          </a:xfrm>
          <a:prstGeom prst="hexagon">
            <a:avLst/>
          </a:prstGeom>
          <a:noFill/>
          <a:ln w="76200">
            <a:solidFill>
              <a:schemeClr val="tx1">
                <a:alpha val="5462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0D7BB-4EF7-BE50-FC88-B01D6D338492}"/>
              </a:ext>
            </a:extLst>
          </p:cNvPr>
          <p:cNvSpPr txBox="1"/>
          <p:nvPr/>
        </p:nvSpPr>
        <p:spPr>
          <a:xfrm>
            <a:off x="697230" y="93726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v5</a:t>
            </a:r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DD4C578-BD19-C818-8B9B-DF8B37E47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98850">
            <a:off x="5588642" y="3188228"/>
            <a:ext cx="481542" cy="481542"/>
          </a:xfrm>
          <a:prstGeom prst="rect">
            <a:avLst/>
          </a:prstGeom>
        </p:spPr>
      </p:pic>
      <p:pic>
        <p:nvPicPr>
          <p:cNvPr id="29" name="Picture 28" hidden="1">
            <a:extLst>
              <a:ext uri="{FF2B5EF4-FFF2-40B4-BE49-F238E27FC236}">
                <a16:creationId xmlns:a16="http://schemas.microsoft.com/office/drawing/2014/main" id="{0FA140EE-0D6E-F584-3C89-4BC4EFEEAE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220634">
            <a:off x="5431607" y="3561009"/>
            <a:ext cx="702350" cy="702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F690AD-3120-89F4-4AAE-A2AB9E34C974}"/>
              </a:ext>
            </a:extLst>
          </p:cNvPr>
          <p:cNvSpPr/>
          <p:nvPr/>
        </p:nvSpPr>
        <p:spPr>
          <a:xfrm>
            <a:off x="4713654" y="3205468"/>
            <a:ext cx="168411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2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00101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70B4FF-4695-2330-D835-5A152FD306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522471">
            <a:off x="2579525" y="3921961"/>
            <a:ext cx="1411614" cy="149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perial College London: Career | LinkedIn">
            <a:extLst>
              <a:ext uri="{FF2B5EF4-FFF2-40B4-BE49-F238E27FC236}">
                <a16:creationId xmlns:a16="http://schemas.microsoft.com/office/drawing/2014/main" id="{A5421BEB-D4D7-B9FB-19FE-D312C520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4275"/>
            <a:ext cx="12192000" cy="81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28784344-0F72-42DF-6373-6BB5B1D5105B}"/>
              </a:ext>
            </a:extLst>
          </p:cNvPr>
          <p:cNvSpPr/>
          <p:nvPr/>
        </p:nvSpPr>
        <p:spPr>
          <a:xfrm>
            <a:off x="3938779" y="1665826"/>
            <a:ext cx="3937519" cy="3394413"/>
          </a:xfrm>
          <a:prstGeom prst="hexagon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37FC4-EE34-FF82-66CB-736FFB23D4F4}"/>
              </a:ext>
            </a:extLst>
          </p:cNvPr>
          <p:cNvGrpSpPr/>
          <p:nvPr/>
        </p:nvGrpSpPr>
        <p:grpSpPr>
          <a:xfrm>
            <a:off x="1495620" y="206383"/>
            <a:ext cx="8238459" cy="6631851"/>
            <a:chOff x="1495620" y="206383"/>
            <a:chExt cx="8238459" cy="6631851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9CD47CE0-618B-E9CA-6419-4E6A5C4B63BA}"/>
                </a:ext>
              </a:extLst>
            </p:cNvPr>
            <p:cNvSpPr/>
            <p:nvPr/>
          </p:nvSpPr>
          <p:spPr>
            <a:xfrm>
              <a:off x="2444926" y="206383"/>
              <a:ext cx="2496922" cy="2152519"/>
            </a:xfrm>
            <a:prstGeom prst="hexagon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MCMC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32165BCB-737E-C4CB-0878-4F0CE26D75A0}"/>
                </a:ext>
              </a:extLst>
            </p:cNvPr>
            <p:cNvSpPr/>
            <p:nvPr/>
          </p:nvSpPr>
          <p:spPr>
            <a:xfrm>
              <a:off x="7150937" y="3818345"/>
              <a:ext cx="2496922" cy="2152519"/>
            </a:xfrm>
            <a:prstGeom prst="hexagon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00B050"/>
                  </a:solidFill>
                </a:rPr>
                <a:t>IDMS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74C327E-DB0F-E901-2395-4372A1EB58FE}"/>
                </a:ext>
              </a:extLst>
            </p:cNvPr>
            <p:cNvSpPr/>
            <p:nvPr/>
          </p:nvSpPr>
          <p:spPr>
            <a:xfrm>
              <a:off x="7237157" y="887136"/>
              <a:ext cx="2496922" cy="2152519"/>
            </a:xfrm>
            <a:prstGeom prst="hexagon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FF0000"/>
                  </a:solidFill>
                </a:rPr>
                <a:t>Diffusion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CC6F16F2-D899-86D1-C708-E50841959BA7}"/>
                </a:ext>
              </a:extLst>
            </p:cNvPr>
            <p:cNvSpPr/>
            <p:nvPr/>
          </p:nvSpPr>
          <p:spPr>
            <a:xfrm>
              <a:off x="1495620" y="2446049"/>
              <a:ext cx="2496922" cy="2152519"/>
            </a:xfrm>
            <a:prstGeom prst="hexagon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7030A0"/>
                  </a:solidFill>
                </a:rPr>
                <a:t>COVID</a:t>
              </a:r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04596B3C-2814-4324-06F8-96B44F411DBD}"/>
                </a:ext>
              </a:extLst>
            </p:cNvPr>
            <p:cNvSpPr/>
            <p:nvPr/>
          </p:nvSpPr>
          <p:spPr>
            <a:xfrm>
              <a:off x="2597801" y="4685715"/>
              <a:ext cx="2496922" cy="2152519"/>
            </a:xfrm>
            <a:prstGeom prst="hexagon">
              <a:avLst/>
            </a:prstGeom>
            <a:noFill/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FFC000"/>
                  </a:solidFill>
                </a:rPr>
                <a:t>RNA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71F863D-1E02-E597-CC67-C56E2F228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191" y="1958463"/>
            <a:ext cx="3448457" cy="23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69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30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1" presetClass="entr" presetSubtype="1" repeatCount="indefinite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37</Words>
  <Application>Microsoft Macintosh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Jianliang</dc:creator>
  <cp:lastModifiedBy>Bhaskaran, Jahnavi</cp:lastModifiedBy>
  <cp:revision>24</cp:revision>
  <dcterms:created xsi:type="dcterms:W3CDTF">2022-07-04T15:08:21Z</dcterms:created>
  <dcterms:modified xsi:type="dcterms:W3CDTF">2022-07-28T12:55:05Z</dcterms:modified>
</cp:coreProperties>
</file>